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158A"/>
    <a:srgbClr val="FF3F9F"/>
    <a:srgbClr val="800000"/>
    <a:srgbClr val="271111"/>
    <a:srgbClr val="4D1E2C"/>
    <a:srgbClr val="D89E6C"/>
    <a:srgbClr val="87CBCB"/>
    <a:srgbClr val="CCB88F"/>
    <a:srgbClr val="C6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O'BRIEN" userId="9d80a1894ddda7c1" providerId="LiveId" clId="{DE76AC43-8027-46BB-9DE2-0D4ABD32755D}"/>
    <pc:docChg chg="undo custSel modSld">
      <pc:chgData name="SHIRLEY O'BRIEN" userId="9d80a1894ddda7c1" providerId="LiveId" clId="{DE76AC43-8027-46BB-9DE2-0D4ABD32755D}" dt="2026-03-21T01:43:47.071" v="1156" actId="20577"/>
      <pc:docMkLst>
        <pc:docMk/>
      </pc:docMkLst>
      <pc:sldChg chg="addSp delSp modSp mod">
        <pc:chgData name="SHIRLEY O'BRIEN" userId="9d80a1894ddda7c1" providerId="LiveId" clId="{DE76AC43-8027-46BB-9DE2-0D4ABD32755D}" dt="2026-03-21T01:43:47.071" v="1156" actId="20577"/>
        <pc:sldMkLst>
          <pc:docMk/>
          <pc:sldMk cId="1952923958" sldId="260"/>
        </pc:sldMkLst>
        <pc:spChg chg="mod">
          <ac:chgData name="SHIRLEY O'BRIEN" userId="9d80a1894ddda7c1" providerId="LiveId" clId="{DE76AC43-8027-46BB-9DE2-0D4ABD32755D}" dt="2026-03-15T05:11:27.363" v="397" actId="20577"/>
          <ac:spMkLst>
            <pc:docMk/>
            <pc:sldMk cId="1952923958" sldId="260"/>
            <ac:spMk id="4" creationId="{A8056A94-D0AE-35EB-CC9E-FB350B68C271}"/>
          </ac:spMkLst>
        </pc:spChg>
        <pc:spChg chg="mod">
          <ac:chgData name="SHIRLEY O'BRIEN" userId="9d80a1894ddda7c1" providerId="LiveId" clId="{DE76AC43-8027-46BB-9DE2-0D4ABD32755D}" dt="2026-03-15T05:05:55.141" v="369" actId="115"/>
          <ac:spMkLst>
            <pc:docMk/>
            <pc:sldMk cId="1952923958" sldId="260"/>
            <ac:spMk id="5" creationId="{954055CB-9CD2-6D0A-8FD4-7E26E80F7C67}"/>
          </ac:spMkLst>
        </pc:spChg>
        <pc:spChg chg="mod">
          <ac:chgData name="SHIRLEY O'BRIEN" userId="9d80a1894ddda7c1" providerId="LiveId" clId="{DE76AC43-8027-46BB-9DE2-0D4ABD32755D}" dt="2026-03-15T05:13:37.058" v="418" actId="20577"/>
          <ac:spMkLst>
            <pc:docMk/>
            <pc:sldMk cId="1952923958" sldId="260"/>
            <ac:spMk id="6" creationId="{91794DE7-F021-0A1D-8E7A-20BE95288EF7}"/>
          </ac:spMkLst>
        </pc:spChg>
        <pc:spChg chg="mod">
          <ac:chgData name="SHIRLEY O'BRIEN" userId="9d80a1894ddda7c1" providerId="LiveId" clId="{DE76AC43-8027-46BB-9DE2-0D4ABD32755D}" dt="2026-03-15T05:13:51.620" v="443" actId="20577"/>
          <ac:spMkLst>
            <pc:docMk/>
            <pc:sldMk cId="1952923958" sldId="260"/>
            <ac:spMk id="7" creationId="{D75435EE-929C-794F-3C39-4E9A671ABDA8}"/>
          </ac:spMkLst>
        </pc:spChg>
        <pc:spChg chg="mod">
          <ac:chgData name="SHIRLEY O'BRIEN" userId="9d80a1894ddda7c1" providerId="LiveId" clId="{DE76AC43-8027-46BB-9DE2-0D4ABD32755D}" dt="2026-03-15T04:56:58.413" v="240" actId="113"/>
          <ac:spMkLst>
            <pc:docMk/>
            <pc:sldMk cId="1952923958" sldId="260"/>
            <ac:spMk id="8" creationId="{1F2692EF-5062-9F4E-0D15-4CF2E603E52D}"/>
          </ac:spMkLst>
        </pc:spChg>
        <pc:spChg chg="mod">
          <ac:chgData name="SHIRLEY O'BRIEN" userId="9d80a1894ddda7c1" providerId="LiveId" clId="{DE76AC43-8027-46BB-9DE2-0D4ABD32755D}" dt="2026-03-15T05:14:25.878" v="451" actId="20577"/>
          <ac:spMkLst>
            <pc:docMk/>
            <pc:sldMk cId="1952923958" sldId="260"/>
            <ac:spMk id="9" creationId="{93801FEB-3F93-E140-45DD-50B2ACE8B22B}"/>
          </ac:spMkLst>
        </pc:spChg>
        <pc:spChg chg="mod">
          <ac:chgData name="SHIRLEY O'BRIEN" userId="9d80a1894ddda7c1" providerId="LiveId" clId="{DE76AC43-8027-46BB-9DE2-0D4ABD32755D}" dt="2026-03-15T05:02:07.319" v="281" actId="113"/>
          <ac:spMkLst>
            <pc:docMk/>
            <pc:sldMk cId="1952923958" sldId="260"/>
            <ac:spMk id="10" creationId="{795F2ABB-16C7-C44D-10A9-67F76257DEED}"/>
          </ac:spMkLst>
        </pc:spChg>
        <pc:spChg chg="mod">
          <ac:chgData name="SHIRLEY O'BRIEN" userId="9d80a1894ddda7c1" providerId="LiveId" clId="{DE76AC43-8027-46BB-9DE2-0D4ABD32755D}" dt="2026-03-15T05:06:02.805" v="370" actId="115"/>
          <ac:spMkLst>
            <pc:docMk/>
            <pc:sldMk cId="1952923958" sldId="260"/>
            <ac:spMk id="11" creationId="{440715A5-4DB6-1DBC-B91B-3BF430D05319}"/>
          </ac:spMkLst>
        </pc:spChg>
        <pc:spChg chg="mod">
          <ac:chgData name="SHIRLEY O'BRIEN" userId="9d80a1894ddda7c1" providerId="LiveId" clId="{DE76AC43-8027-46BB-9DE2-0D4ABD32755D}" dt="2026-03-15T08:46:03.842" v="1076" actId="113"/>
          <ac:spMkLst>
            <pc:docMk/>
            <pc:sldMk cId="1952923958" sldId="260"/>
            <ac:spMk id="12" creationId="{86282757-B555-0B60-6DA9-8F01ADD3DCC2}"/>
          </ac:spMkLst>
        </pc:spChg>
        <pc:spChg chg="mod">
          <ac:chgData name="SHIRLEY O'BRIEN" userId="9d80a1894ddda7c1" providerId="LiveId" clId="{DE76AC43-8027-46BB-9DE2-0D4ABD32755D}" dt="2026-03-15T05:10:32.655" v="379" actId="20577"/>
          <ac:spMkLst>
            <pc:docMk/>
            <pc:sldMk cId="1952923958" sldId="260"/>
            <ac:spMk id="13" creationId="{83EC6D09-4574-1C3C-8574-A3597CCCDB09}"/>
          </ac:spMkLst>
        </pc:spChg>
        <pc:spChg chg="mod">
          <ac:chgData name="SHIRLEY O'BRIEN" userId="9d80a1894ddda7c1" providerId="LiveId" clId="{DE76AC43-8027-46BB-9DE2-0D4ABD32755D}" dt="2026-03-15T05:19:09.797" v="643" actId="20577"/>
          <ac:spMkLst>
            <pc:docMk/>
            <pc:sldMk cId="1952923958" sldId="260"/>
            <ac:spMk id="14" creationId="{9C505A6F-DFCA-703E-F522-6F4C12736B8F}"/>
          </ac:spMkLst>
        </pc:spChg>
        <pc:spChg chg="mod">
          <ac:chgData name="SHIRLEY O'BRIEN" userId="9d80a1894ddda7c1" providerId="LiveId" clId="{DE76AC43-8027-46BB-9DE2-0D4ABD32755D}" dt="2026-03-21T01:43:47.071" v="1156" actId="20577"/>
          <ac:spMkLst>
            <pc:docMk/>
            <pc:sldMk cId="1952923958" sldId="260"/>
            <ac:spMk id="15" creationId="{D047956D-527E-0D22-0B6E-836F68B92906}"/>
          </ac:spMkLst>
        </pc:spChg>
        <pc:spChg chg="mod">
          <ac:chgData name="SHIRLEY O'BRIEN" userId="9d80a1894ddda7c1" providerId="LiveId" clId="{DE76AC43-8027-46BB-9DE2-0D4ABD32755D}" dt="2026-03-15T05:00:09.644" v="259" actId="113"/>
          <ac:spMkLst>
            <pc:docMk/>
            <pc:sldMk cId="1952923958" sldId="260"/>
            <ac:spMk id="16" creationId="{DED57B80-1AD1-516C-309A-BC70D84AE33E}"/>
          </ac:spMkLst>
        </pc:spChg>
        <pc:spChg chg="mod">
          <ac:chgData name="SHIRLEY O'BRIEN" userId="9d80a1894ddda7c1" providerId="LiveId" clId="{DE76AC43-8027-46BB-9DE2-0D4ABD32755D}" dt="2026-03-15T08:47:26.192" v="1114" actId="27636"/>
          <ac:spMkLst>
            <pc:docMk/>
            <pc:sldMk cId="1952923958" sldId="260"/>
            <ac:spMk id="17" creationId="{F32F3303-6FBF-B08E-DF9A-FFFAF2ACB3D9}"/>
          </ac:spMkLst>
        </pc:spChg>
        <pc:spChg chg="mod">
          <ac:chgData name="SHIRLEY O'BRIEN" userId="9d80a1894ddda7c1" providerId="LiveId" clId="{DE76AC43-8027-46BB-9DE2-0D4ABD32755D}" dt="2026-03-15T04:58:39.540" v="244" actId="207"/>
          <ac:spMkLst>
            <pc:docMk/>
            <pc:sldMk cId="1952923958" sldId="260"/>
            <ac:spMk id="18" creationId="{053B8F9A-4982-F3DB-8ECF-66D6A352C456}"/>
          </ac:spMkLst>
        </pc:spChg>
        <pc:spChg chg="mod">
          <ac:chgData name="SHIRLEY O'BRIEN" userId="9d80a1894ddda7c1" providerId="LiveId" clId="{DE76AC43-8027-46BB-9DE2-0D4ABD32755D}" dt="2026-03-15T05:02:32.392" v="287" actId="113"/>
          <ac:spMkLst>
            <pc:docMk/>
            <pc:sldMk cId="1952923958" sldId="260"/>
            <ac:spMk id="19" creationId="{13150EB3-A33B-5D1F-C3A0-CFAE35D3BC12}"/>
          </ac:spMkLst>
        </pc:spChg>
        <pc:spChg chg="mod">
          <ac:chgData name="SHIRLEY O'BRIEN" userId="9d80a1894ddda7c1" providerId="LiveId" clId="{DE76AC43-8027-46BB-9DE2-0D4ABD32755D}" dt="2026-03-15T05:05:48.369" v="368" actId="115"/>
          <ac:spMkLst>
            <pc:docMk/>
            <pc:sldMk cId="1952923958" sldId="260"/>
            <ac:spMk id="21" creationId="{21BBBB56-90B1-6C52-86A5-18604DEAC2AA}"/>
          </ac:spMkLst>
        </pc:spChg>
        <pc:spChg chg="mod">
          <ac:chgData name="SHIRLEY O'BRIEN" userId="9d80a1894ddda7c1" providerId="LiveId" clId="{DE76AC43-8027-46BB-9DE2-0D4ABD32755D}" dt="2026-03-15T04:56:47.300" v="238" actId="113"/>
          <ac:spMkLst>
            <pc:docMk/>
            <pc:sldMk cId="1952923958" sldId="260"/>
            <ac:spMk id="22" creationId="{393A1D42-BF4F-5C6E-5536-B9A5545BE688}"/>
          </ac:spMkLst>
        </pc:spChg>
        <pc:spChg chg="mod">
          <ac:chgData name="SHIRLEY O'BRIEN" userId="9d80a1894ddda7c1" providerId="LiveId" clId="{DE76AC43-8027-46BB-9DE2-0D4ABD32755D}" dt="2026-03-15T05:28:20.768" v="851" actId="20577"/>
          <ac:spMkLst>
            <pc:docMk/>
            <pc:sldMk cId="1952923958" sldId="260"/>
            <ac:spMk id="23" creationId="{AA0F4FD4-A3D0-19E5-1042-4A2543BEBDCB}"/>
          </ac:spMkLst>
        </pc:spChg>
        <pc:spChg chg="mod">
          <ac:chgData name="SHIRLEY O'BRIEN" userId="9d80a1894ddda7c1" providerId="LiveId" clId="{DE76AC43-8027-46BB-9DE2-0D4ABD32755D}" dt="2026-03-15T05:06:11.244" v="371" actId="115"/>
          <ac:spMkLst>
            <pc:docMk/>
            <pc:sldMk cId="1952923958" sldId="260"/>
            <ac:spMk id="24" creationId="{8B69FDD7-FACC-2E72-5188-726F842DDD1B}"/>
          </ac:spMkLst>
        </pc:spChg>
        <pc:spChg chg="mod">
          <ac:chgData name="SHIRLEY O'BRIEN" userId="9d80a1894ddda7c1" providerId="LiveId" clId="{DE76AC43-8027-46BB-9DE2-0D4ABD32755D}" dt="2026-03-20T03:19:29.442" v="1134" actId="20577"/>
          <ac:spMkLst>
            <pc:docMk/>
            <pc:sldMk cId="1952923958" sldId="260"/>
            <ac:spMk id="27" creationId="{ECFD2A41-6D30-4D1B-DAB2-4148FADBD35B}"/>
          </ac:spMkLst>
        </pc:spChg>
        <pc:spChg chg="mod">
          <ac:chgData name="SHIRLEY O'BRIEN" userId="9d80a1894ddda7c1" providerId="LiveId" clId="{DE76AC43-8027-46BB-9DE2-0D4ABD32755D}" dt="2026-03-15T05:01:48.433" v="275" actId="113"/>
          <ac:spMkLst>
            <pc:docMk/>
            <pc:sldMk cId="1952923958" sldId="260"/>
            <ac:spMk id="52" creationId="{35B12345-4D13-7048-3914-F46B66EA2F00}"/>
          </ac:spMkLst>
        </pc:spChg>
        <pc:picChg chg="mod">
          <ac:chgData name="SHIRLEY O'BRIEN" userId="9d80a1894ddda7c1" providerId="LiveId" clId="{DE76AC43-8027-46BB-9DE2-0D4ABD32755D}" dt="2026-03-20T03:42:54.581" v="1136" actId="1076"/>
          <ac:picMkLst>
            <pc:docMk/>
            <pc:sldMk cId="1952923958" sldId="260"/>
            <ac:picMk id="28" creationId="{4090252B-88A0-626B-C002-0F2828531DED}"/>
          </ac:picMkLst>
        </pc:picChg>
        <pc:picChg chg="add mod">
          <ac:chgData name="SHIRLEY O'BRIEN" userId="9d80a1894ddda7c1" providerId="LiveId" clId="{DE76AC43-8027-46BB-9DE2-0D4ABD32755D}" dt="2026-03-15T04:31:56.169" v="22" actId="1076"/>
          <ac:picMkLst>
            <pc:docMk/>
            <pc:sldMk cId="1952923958" sldId="260"/>
            <ac:picMk id="29" creationId="{CBABA360-8F98-78B6-90B5-BA72C263C3E9}"/>
          </ac:picMkLst>
        </pc:picChg>
        <pc:picChg chg="add mod">
          <ac:chgData name="SHIRLEY O'BRIEN" userId="9d80a1894ddda7c1" providerId="LiveId" clId="{DE76AC43-8027-46BB-9DE2-0D4ABD32755D}" dt="2026-03-15T04:32:32.452" v="24" actId="1076"/>
          <ac:picMkLst>
            <pc:docMk/>
            <pc:sldMk cId="1952923958" sldId="260"/>
            <ac:picMk id="30" creationId="{5E869D27-FE10-6043-10E2-08766167C5D8}"/>
          </ac:picMkLst>
        </pc:picChg>
        <pc:picChg chg="add mod">
          <ac:chgData name="SHIRLEY O'BRIEN" userId="9d80a1894ddda7c1" providerId="LiveId" clId="{DE76AC43-8027-46BB-9DE2-0D4ABD32755D}" dt="2026-03-15T04:34:39.623" v="32" actId="1076"/>
          <ac:picMkLst>
            <pc:docMk/>
            <pc:sldMk cId="1952923958" sldId="260"/>
            <ac:picMk id="35" creationId="{FFCB252D-85D6-1570-297A-EF7BBAE794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7C17A-34DD-3C18-F2A1-A59E4E21B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370D-103A-D921-8BC0-970AE449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DC01-A649-65D5-CB0D-B5D4AD2E0D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A9C6-B4A0-70A1-F4CA-2CC659167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766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86925-F395-8579-B96B-2C77E048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CB390B-A6AE-3AD4-8BE9-12F545B1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6" y="576072"/>
            <a:ext cx="2376104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232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EAF2E-7CD2-2684-DBB2-DFE9A0771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599E429-C06F-A0C1-73C8-864C6FA52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7" y="576072"/>
            <a:ext cx="2376102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78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CABCB-F7BA-3157-9CFC-811CE2BD3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DD89B5-D603-D9CA-5629-0CC6A4AF9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71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33FF-ECE0-1383-1A5E-46190882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61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27891-60A1-C3E6-4F09-624D9981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773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A6F250-39BD-D901-59CE-3DD2C6139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CA77-D311-25ED-06D9-E1A3305E4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A6B66-B7EB-4FA9-238E-68FD3E453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0058398" cy="77723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A348-46DD-FAAD-21B1-15FC9C4D41AD}"/>
              </a:ext>
            </a:extLst>
          </p:cNvPr>
          <p:cNvSpPr txBox="1"/>
          <p:nvPr userDrawn="1"/>
        </p:nvSpPr>
        <p:spPr>
          <a:xfrm>
            <a:off x="8954429" y="3769112"/>
            <a:ext cx="0" cy="0"/>
          </a:xfrm>
          <a:prstGeom prst="rect">
            <a:avLst/>
          </a:prstGeom>
          <a:noFill/>
        </p:spPr>
        <p:txBody>
          <a:bodyPr wrap="none" lIns="82296" tIns="82296" rIns="82296" bIns="82296" rtlCol="0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92BCA-7659-7C13-8F51-50EF5299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27F7C3-CD3F-4684-64C9-2E0669699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241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2FAEF-32CE-FF03-FE11-9DEBB8C1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B66BC0-8199-F851-A23E-BEE6EE74C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758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90F0A-A6B4-B24E-7447-D7B0BF6D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8B426BF-3619-476A-ACDB-AF88FA387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447" y="576072"/>
            <a:ext cx="2015683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2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121manager@foodserv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56A94-D0AE-35EB-CC9E-FB350B68C271}"/>
              </a:ext>
            </a:extLst>
          </p:cNvPr>
          <p:cNvSpPr txBox="1"/>
          <p:nvPr/>
        </p:nvSpPr>
        <p:spPr>
          <a:xfrm>
            <a:off x="171898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Dinosaur Chicken Nuggets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Grilled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Smiley Face Potatoes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Peach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 Beans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55CB-9CD2-6D0A-8FD4-7E26E80F7C67}"/>
              </a:ext>
            </a:extLst>
          </p:cNvPr>
          <p:cNvSpPr txBox="1"/>
          <p:nvPr/>
        </p:nvSpPr>
        <p:spPr>
          <a:xfrm>
            <a:off x="320264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Baby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94DE7-F021-0A1D-8E7A-20BE95288EF7}"/>
              </a:ext>
            </a:extLst>
          </p:cNvPr>
          <p:cNvSpPr txBox="1"/>
          <p:nvPr/>
        </p:nvSpPr>
        <p:spPr>
          <a:xfrm>
            <a:off x="468630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Hamburger on a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Mini Tacos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Wedges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Sweet Corn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435EE-929C-794F-3C39-4E9A671ABDA8}"/>
              </a:ext>
            </a:extLst>
          </p:cNvPr>
          <p:cNvSpPr txBox="1"/>
          <p:nvPr/>
        </p:nvSpPr>
        <p:spPr>
          <a:xfrm>
            <a:off x="616996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Rings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Stuffed Bosco 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 Beans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Buttered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692EF-5062-9F4E-0D15-4CF2E603E52D}"/>
              </a:ext>
            </a:extLst>
          </p:cNvPr>
          <p:cNvSpPr txBox="1"/>
          <p:nvPr/>
        </p:nvSpPr>
        <p:spPr>
          <a:xfrm>
            <a:off x="616996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GOOD FRIDAY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SCOOL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1FEB-3F93-E140-45DD-50B2ACE8B22B}"/>
              </a:ext>
            </a:extLst>
          </p:cNvPr>
          <p:cNvSpPr txBox="1"/>
          <p:nvPr/>
        </p:nvSpPr>
        <p:spPr>
          <a:xfrm>
            <a:off x="230707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Pancake &amp; Sausage Bites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n' Waffles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Hash Brown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Peaches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F2ABB-16C7-C44D-10A9-67F76257DEED}"/>
              </a:ext>
            </a:extLst>
          </p:cNvPr>
          <p:cNvSpPr txBox="1"/>
          <p:nvPr/>
        </p:nvSpPr>
        <p:spPr>
          <a:xfrm>
            <a:off x="171898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Veggie Egg Roll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White 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Seasoned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Fortune Cookie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715A5-4DB6-1DBC-B91B-3BF430D05319}"/>
              </a:ext>
            </a:extLst>
          </p:cNvPr>
          <p:cNvSpPr txBox="1"/>
          <p:nvPr/>
        </p:nvSpPr>
        <p:spPr>
          <a:xfrm>
            <a:off x="3142201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Baby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82757-B555-0B60-6DA9-8F01ADD3DCC2}"/>
              </a:ext>
            </a:extLst>
          </p:cNvPr>
          <p:cNvSpPr txBox="1"/>
          <p:nvPr/>
        </p:nvSpPr>
        <p:spPr>
          <a:xfrm>
            <a:off x="468630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Garlic Buttered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Grilled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Sweet Corn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C6D09-4574-1C3C-8574-A3597CCCDB09}"/>
              </a:ext>
            </a:extLst>
          </p:cNvPr>
          <p:cNvSpPr txBox="1"/>
          <p:nvPr/>
        </p:nvSpPr>
        <p:spPr>
          <a:xfrm>
            <a:off x="616996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ST. LOUIS CITY SOCCER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Goalie Pretzel w/Cheese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Yellow Card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 Sides Cookie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Penalty Kick Peaches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05A6F-DFCA-703E-F522-6F4C12736B8F}"/>
              </a:ext>
            </a:extLst>
          </p:cNvPr>
          <p:cNvSpPr txBox="1"/>
          <p:nvPr/>
        </p:nvSpPr>
        <p:spPr>
          <a:xfrm>
            <a:off x="230707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Corn Dogs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Chicken Tenders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French Fries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Veggies &amp;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Wedges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7956D-527E-0D22-0B6E-836F68B92906}"/>
              </a:ext>
            </a:extLst>
          </p:cNvPr>
          <p:cNvSpPr txBox="1"/>
          <p:nvPr/>
        </p:nvSpPr>
        <p:spPr>
          <a:xfrm>
            <a:off x="171898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Popcorn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Grilled Chicken Drumstick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Roasted Baby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Potatoes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Peaches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57B80-1AD1-516C-309A-BC70D84AE33E}"/>
              </a:ext>
            </a:extLst>
          </p:cNvPr>
          <p:cNvSpPr txBox="1"/>
          <p:nvPr/>
        </p:nvSpPr>
        <p:spPr>
          <a:xfrm>
            <a:off x="320264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Fluffy Pancake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Omelet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Pork 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Blueberries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 with Granola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F3303-6FBF-B08E-DF9A-FFFAF2ACB3D9}"/>
              </a:ext>
            </a:extLst>
          </p:cNvPr>
          <p:cNvSpPr txBox="1"/>
          <p:nvPr/>
        </p:nvSpPr>
        <p:spPr>
          <a:xfrm>
            <a:off x="468630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Pasta with Meat Sauce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Tossed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Breadstick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3B8F9A-4982-F3DB-8ECF-66D6A352C456}"/>
              </a:ext>
            </a:extLst>
          </p:cNvPr>
          <p:cNvSpPr txBox="1"/>
          <p:nvPr/>
        </p:nvSpPr>
        <p:spPr>
          <a:xfrm>
            <a:off x="6116500" y="5260433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 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chemeClr val="accent6">
                  <a:lumMod val="25000"/>
                </a:schemeClr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accent6">
                    <a:lumMod val="25000"/>
                  </a:schemeClr>
                </a:solidFill>
                <a:latin typeface="Arial" panose="020B0604020202020204"/>
              </a:rPr>
              <a:t>FSC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LUNCH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150EB3-A33B-5D1F-C3A0-CFAE35D3BC12}"/>
              </a:ext>
            </a:extLst>
          </p:cNvPr>
          <p:cNvSpPr txBox="1"/>
          <p:nvPr/>
        </p:nvSpPr>
        <p:spPr>
          <a:xfrm>
            <a:off x="230707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Warm Bagel and Cream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Toast Sticks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Strawberries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D37362-489C-B1A4-170A-AC5072752F6F}"/>
              </a:ext>
            </a:extLst>
          </p:cNvPr>
          <p:cNvSpPr txBox="1"/>
          <p:nvPr/>
        </p:nvSpPr>
        <p:spPr>
          <a:xfrm>
            <a:off x="171436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BBB56-90B1-6C52-86A5-18604DEAC2AA}"/>
              </a:ext>
            </a:extLst>
          </p:cNvPr>
          <p:cNvSpPr txBox="1"/>
          <p:nvPr/>
        </p:nvSpPr>
        <p:spPr>
          <a:xfrm>
            <a:off x="319802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Baby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3A1D42-BF4F-5C6E-5536-B9A5545BE688}"/>
              </a:ext>
            </a:extLst>
          </p:cNvPr>
          <p:cNvSpPr txBox="1"/>
          <p:nvPr/>
        </p:nvSpPr>
        <p:spPr>
          <a:xfrm>
            <a:off x="468168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HOLY THURSDAY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FSC 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NOON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DISMISSAL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0F4FD4-A3D0-19E5-1042-4A2543BEBDCB}"/>
              </a:ext>
            </a:extLst>
          </p:cNvPr>
          <p:cNvSpPr txBox="1"/>
          <p:nvPr/>
        </p:nvSpPr>
        <p:spPr>
          <a:xfrm>
            <a:off x="171898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Breaded Chicken Patty on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Garlic Buttered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Wedges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9FDD7-FACC-2E72-5188-726F842DDD1B}"/>
              </a:ext>
            </a:extLst>
          </p:cNvPr>
          <p:cNvSpPr txBox="1"/>
          <p:nvPr/>
        </p:nvSpPr>
        <p:spPr>
          <a:xfrm>
            <a:off x="320264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Baby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A8401-8C9C-6AC7-B0B7-AAA127D3B2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0707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CHOICE 1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CHOICE 2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SIDES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B12345-4D13-7048-3914-F46B66EA2F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630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Hamburger on a Bun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Corn Dog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French Fries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Green Beans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Peaches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3728B4-C57B-2CEF-EB7B-E285BC5E5B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4EAB6BE-AB00-B623-338F-A850CE4CE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10058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St. Gerard Majella</a:t>
            </a: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6150D4-E0E3-CB1D-A427-8502FB0F74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2508399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9C4CE6-2653-1B91-748C-A9EA28D617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3712464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FE36BB-DCA7-644D-85E9-D568AA5E0D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491032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14D5F3-6847-640C-3F8F-5597EC46AD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610819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E262C7-F7E3-76BB-E7C3-E55087EAAE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730823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171F7-AED4-3452-5519-50569662DA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83349B-3FDC-D445-27C9-A275E757ED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92B9BD-2870-E9FA-94D1-3EC0060E90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28BC7-1EA3-F398-1CD8-AECAFBD2B9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C60CB4-3840-DE98-565D-00AE0B907D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6082F6-469E-09B1-0B55-91E7DE9B64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BDEA06-EDE9-BE1E-C9E9-336B529FE6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7AB94B-C741-B293-B1E8-2259200ED7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82106B-ACE5-EE76-0C48-091E4BDF91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11E5F2-8C41-041B-4EB7-5B7E3B4EF0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25AC99-E20F-35EA-F8D1-D964D7DF28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73B609-3F76-6694-76A5-99D6FA24B3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8FE0E4-AA37-BA6B-592F-F49DE0B02C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FA7078-D16B-F942-CDF7-CDE8125B4E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8FCBCB"/>
                </a:solidFill>
                <a:latin typeface="Arial Black" panose="020B0A04020102020204"/>
              </a:rPr>
              <a:t>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EC7C61C-0A14-58FB-E8DA-ED2B415EDB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488C51-6EF2-2BC5-BE9C-4B1E270F16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EA8A8D-0D36-5099-F577-BB25D79737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24F121-D7B0-D671-E69D-0139313FA4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985FCA-DC74-9695-E395-D612FBAE5A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A1E205-F252-DD55-6911-E10360C9AC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FCBC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FCBC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D37C5B-D1D7-AD8A-213A-89EA2FC43E1F}"/>
              </a:ext>
            </a:extLst>
          </p:cNvPr>
          <p:cNvSpPr/>
          <p:nvPr/>
        </p:nvSpPr>
        <p:spPr>
          <a:xfrm>
            <a:off x="6181342" y="6442643"/>
            <a:ext cx="1371601" cy="1097280"/>
          </a:xfrm>
          <a:prstGeom prst="rect">
            <a:avLst/>
          </a:prstGeom>
          <a:solidFill>
            <a:srgbClr val="D8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64A74-D620-4EA6-9484-F3FF81722378}"/>
              </a:ext>
            </a:extLst>
          </p:cNvPr>
          <p:cNvSpPr/>
          <p:nvPr/>
        </p:nvSpPr>
        <p:spPr>
          <a:xfrm>
            <a:off x="230708" y="1659636"/>
            <a:ext cx="2850644" cy="1088136"/>
          </a:xfrm>
          <a:prstGeom prst="rect">
            <a:avLst/>
          </a:prstGeom>
          <a:solidFill>
            <a:srgbClr val="D8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endParaRPr lang="en-US" dirty="0">
              <a:solidFill>
                <a:srgbClr val="1E273F"/>
              </a:solidFill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B1C5D1-84C8-D4BA-E69A-F3BC324BAF72}"/>
              </a:ext>
            </a:extLst>
          </p:cNvPr>
          <p:cNvSpPr/>
          <p:nvPr/>
        </p:nvSpPr>
        <p:spPr>
          <a:xfrm>
            <a:off x="1142863" y="1647310"/>
            <a:ext cx="2041319" cy="108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3232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Did you know?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232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Americans spend $1.9 billion on Easter candy. That’s the second biggest candy holiday after Halloween.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732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Picture 24" descr="Easter Clipart Images – Browse 132,123 ...">
            <a:extLst>
              <a:ext uri="{FF2B5EF4-FFF2-40B4-BE49-F238E27FC236}">
                <a16:creationId xmlns:a16="http://schemas.microsoft.com/office/drawing/2014/main" id="{EFBC1A30-024B-1493-ADC1-1F7E9D8B3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12" y="6691094"/>
            <a:ext cx="9906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A776E5-B23F-BF1D-A8E4-5FF150A55DE4}"/>
              </a:ext>
            </a:extLst>
          </p:cNvPr>
          <p:cNvSpPr txBox="1"/>
          <p:nvPr/>
        </p:nvSpPr>
        <p:spPr>
          <a:xfrm>
            <a:off x="7795013" y="6766674"/>
            <a:ext cx="2276475" cy="1078764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  <a:latin typeface="+mj-lt"/>
              </a:rPr>
              <a:t>MENU IS SUBJECT TO CHANGE</a:t>
            </a:r>
          </a:p>
          <a:p>
            <a:pPr algn="ctr">
              <a:spcBef>
                <a:spcPts val="800"/>
              </a:spcBef>
            </a:pPr>
            <a:r>
              <a:rPr lang="en-US" sz="850" b="0" i="0" dirty="0">
                <a:solidFill>
                  <a:srgbClr val="000000"/>
                </a:solidFill>
                <a:effectLst/>
              </a:rPr>
              <a:t>Contact our dietitian at </a:t>
            </a:r>
            <a:r>
              <a:rPr lang="en-US" sz="850" b="1" i="0" dirty="0" err="1">
                <a:solidFill>
                  <a:srgbClr val="000000"/>
                </a:solidFill>
                <a:effectLst/>
              </a:rPr>
              <a:t>lisa@foodserv.org</a:t>
            </a:r>
            <a:r>
              <a:rPr lang="en-US" sz="850" b="0" i="0" dirty="0">
                <a:solidFill>
                  <a:srgbClr val="000000"/>
                </a:solidFill>
                <a:effectLst/>
              </a:rPr>
              <a:t> for special dietary and allergy concerns.</a:t>
            </a:r>
            <a:endParaRPr lang="en-US" sz="85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</a:rPr>
              <a:t>For more information about FSC or employment opportunities, please go to </a:t>
            </a:r>
            <a:r>
              <a:rPr lang="en-US" sz="850" b="1" dirty="0" err="1">
                <a:solidFill>
                  <a:srgbClr val="000000"/>
                </a:solidFill>
              </a:rPr>
              <a:t>www.foodserviceconsultants.org</a:t>
            </a:r>
            <a:endParaRPr lang="en-US" sz="85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CE1C2-285B-5AC2-C93A-2502B8AD1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421" y="1707022"/>
            <a:ext cx="696442" cy="9866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CFD2A41-6D30-4D1B-DAB2-4148FADBD35B}"/>
              </a:ext>
            </a:extLst>
          </p:cNvPr>
          <p:cNvSpPr txBox="1"/>
          <p:nvPr/>
        </p:nvSpPr>
        <p:spPr>
          <a:xfrm>
            <a:off x="7795770" y="685800"/>
            <a:ext cx="2262630" cy="6263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SALADS: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MONDAY-Chicken Caesar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TUESDAY-Taco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WEDNESDAY-Chef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THURSDAY-Cranberry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FRIDAY-BLT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GRAB &amp; GO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Choice of Cereal, Fresh Fruit,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Yogurt, Hard Boiled Egg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TUESDAY-Turkey &amp; Cheese Croissant, Veggies &amp; Dip, Fresh Fruit, Mini Rice Krispies Treat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WEDNESDAY-Not Available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Caesar Wrap, Carrots with Dip, Cheddar Goldfish, Fresh Fruit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FRIDAY-Bagel with Cream Cheese,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Fruit, Yogurt, Raisins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SPECIAL ALA CARTE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(GRADES 3-8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Chicken Quesadilla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 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Bosco Stick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/>
              </a:rPr>
              <a:t>Turkey,Bacon,Cheese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 Panini w/Fries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Strips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FRIDAY-Nachos &amp; Cheese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 SPECIAL TREAT DAY $1.75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 IS ICE CREAM DAY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$1.95 GRADES 3RD-8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 IS SUBJECT TO CHANGE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YOUR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MEAL MAGIC ACCOUNT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Cafeteria Manager can be reached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121manager@foodserv.org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Picture 27" descr="St. Gerard Majella School Kirkwood, MO">
            <a:extLst>
              <a:ext uri="{FF2B5EF4-FFF2-40B4-BE49-F238E27FC236}">
                <a16:creationId xmlns:a16="http://schemas.microsoft.com/office/drawing/2014/main" id="{4090252B-88A0-626B-C002-0F282853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92" y="51177"/>
            <a:ext cx="736695" cy="524895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ABA360-8F98-78B6-90B5-BA72C263C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73" y="2204077"/>
            <a:ext cx="566977" cy="481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869D27-FE10-6043-10E2-08766167C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45" y="3469469"/>
            <a:ext cx="725487" cy="4816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CB252D-85D6-1570-297A-EF7BBAE79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34" y="2905637"/>
            <a:ext cx="115834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C">
      <a:dk1>
        <a:srgbClr val="29332C"/>
      </a:dk1>
      <a:lt1>
        <a:sysClr val="window" lastClr="FFFFFF"/>
      </a:lt1>
      <a:dk2>
        <a:srgbClr val="44546A"/>
      </a:dk2>
      <a:lt2>
        <a:srgbClr val="0A3317"/>
      </a:lt2>
      <a:accent1>
        <a:srgbClr val="68B068"/>
      </a:accent1>
      <a:accent2>
        <a:srgbClr val="0A3317"/>
      </a:accent2>
      <a:accent3>
        <a:srgbClr val="333333"/>
      </a:accent3>
      <a:accent4>
        <a:srgbClr val="DAE6DD"/>
      </a:accent4>
      <a:accent5>
        <a:srgbClr val="EBF5EB"/>
      </a:accent5>
      <a:accent6>
        <a:srgbClr val="F2FFF2"/>
      </a:accent6>
      <a:hlink>
        <a:srgbClr val="8FCC8F"/>
      </a:hlink>
      <a:folHlink>
        <a:srgbClr val="68B06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2296" tIns="82296" rIns="82296" bIns="82296" rtlCol="0">
        <a:normAutofit/>
      </a:bodyPr>
      <a:lstStyle>
        <a:defPPr marL="0" marR="0" indent="0" algn="ctr" defTabSz="457200" rtl="0" eaLnBrk="1" fontAlgn="auto" latinLnBrk="0" hangingPunct="1">
          <a:spcAft>
            <a:spcPts val="0"/>
          </a:spcAft>
          <a:buClrTx/>
          <a:buSzTx/>
          <a:buFontTx/>
          <a:buNone/>
          <a:tabLst/>
          <a:defRPr kumimoji="0" sz="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 Black" panose="020B0A040201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2017</TotalTime>
  <Words>546</Words>
  <Application>Microsoft Office PowerPoint</Application>
  <PresentationFormat>Custom</PresentationFormat>
  <Paragraphs>210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Paradigm New Media Group</dc:creator>
  <cp:lastModifiedBy>SHIRLEY O'BRIEN</cp:lastModifiedBy>
  <cp:revision>42</cp:revision>
  <cp:lastPrinted>2026-03-20T03:41:32Z</cp:lastPrinted>
  <dcterms:created xsi:type="dcterms:W3CDTF">2023-04-12T15:48:29Z</dcterms:created>
  <dcterms:modified xsi:type="dcterms:W3CDTF">2026-03-21T01:43:54Z</dcterms:modified>
</cp:coreProperties>
</file>