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</p:sldIdLst>
  <p:sldSz cx="10058400" cy="7772400"/>
  <p:notesSz cx="6858000" cy="8891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18E00"/>
    <a:srgbClr val="800000"/>
    <a:srgbClr val="271111"/>
    <a:srgbClr val="4D1E2C"/>
    <a:srgbClr val="D89E6C"/>
    <a:srgbClr val="87CBCB"/>
    <a:srgbClr val="CCB88F"/>
    <a:srgbClr val="C68EA1"/>
    <a:srgbClr val="90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E0709-EFEA-4CEF-9289-D39C83E5CE19}" v="7" dt="2026-01-21T02:00:36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1 Shirley O'Brien" userId="56b0ba04-913b-446b-a147-9686ede1cd17" providerId="ADAL" clId="{96908ACE-4CBE-4130-B0FD-83F086D07044}"/>
    <pc:docChg chg="custSel modSld">
      <pc:chgData name="121 Shirley O'Brien" userId="56b0ba04-913b-446b-a147-9686ede1cd17" providerId="ADAL" clId="{96908ACE-4CBE-4130-B0FD-83F086D07044}" dt="2026-01-07T14:04:22.766" v="62" actId="207"/>
      <pc:docMkLst>
        <pc:docMk/>
      </pc:docMkLst>
      <pc:sldChg chg="modSp mod">
        <pc:chgData name="121 Shirley O'Brien" userId="56b0ba04-913b-446b-a147-9686ede1cd17" providerId="ADAL" clId="{96908ACE-4CBE-4130-B0FD-83F086D07044}" dt="2026-01-07T14:04:22.766" v="62" actId="207"/>
        <pc:sldMkLst>
          <pc:docMk/>
          <pc:sldMk cId="3268238650" sldId="269"/>
        </pc:sldMkLst>
        <pc:spChg chg="mod">
          <ac:chgData name="121 Shirley O'Brien" userId="56b0ba04-913b-446b-a147-9686ede1cd17" providerId="ADAL" clId="{96908ACE-4CBE-4130-B0FD-83F086D07044}" dt="2026-01-07T13:55:05.552" v="2" actId="113"/>
          <ac:spMkLst>
            <pc:docMk/>
            <pc:sldMk cId="3268238650" sldId="269"/>
            <ac:spMk id="5" creationId="{27F8D8A9-F70B-14D2-DBE2-7F3BCB7A0C21}"/>
          </ac:spMkLst>
        </pc:spChg>
        <pc:spChg chg="mod">
          <ac:chgData name="121 Shirley O'Brien" userId="56b0ba04-913b-446b-a147-9686ede1cd17" providerId="ADAL" clId="{96908ACE-4CBE-4130-B0FD-83F086D07044}" dt="2026-01-07T13:57:23.303" v="12" actId="20577"/>
          <ac:spMkLst>
            <pc:docMk/>
            <pc:sldMk cId="3268238650" sldId="269"/>
            <ac:spMk id="12" creationId="{0C09DAAC-6689-7762-821C-EBF983C9C84A}"/>
          </ac:spMkLst>
        </pc:spChg>
        <pc:spChg chg="mod">
          <ac:chgData name="121 Shirley O'Brien" userId="56b0ba04-913b-446b-a147-9686ede1cd17" providerId="ADAL" clId="{96908ACE-4CBE-4130-B0FD-83F086D07044}" dt="2026-01-07T13:58:26.075" v="58" actId="20577"/>
          <ac:spMkLst>
            <pc:docMk/>
            <pc:sldMk cId="3268238650" sldId="269"/>
            <ac:spMk id="13" creationId="{37F0BE6D-D1B8-663A-F4EE-EA0F9C265643}"/>
          </ac:spMkLst>
        </pc:spChg>
        <pc:spChg chg="mod">
          <ac:chgData name="121 Shirley O'Brien" userId="56b0ba04-913b-446b-a147-9686ede1cd17" providerId="ADAL" clId="{96908ACE-4CBE-4130-B0FD-83F086D07044}" dt="2026-01-07T13:59:12.286" v="59" actId="20577"/>
          <ac:spMkLst>
            <pc:docMk/>
            <pc:sldMk cId="3268238650" sldId="269"/>
            <ac:spMk id="17" creationId="{9EDE59F1-1458-994B-0891-DCCA090DA411}"/>
          </ac:spMkLst>
        </pc:spChg>
        <pc:spChg chg="mod">
          <ac:chgData name="121 Shirley O'Brien" userId="56b0ba04-913b-446b-a147-9686ede1cd17" providerId="ADAL" clId="{96908ACE-4CBE-4130-B0FD-83F086D07044}" dt="2026-01-07T14:04:22.766" v="62" actId="207"/>
          <ac:spMkLst>
            <pc:docMk/>
            <pc:sldMk cId="3268238650" sldId="269"/>
            <ac:spMk id="25" creationId="{ED541321-4DF8-7779-75F2-FBD75706660A}"/>
          </ac:spMkLst>
        </pc:spChg>
      </pc:sldChg>
    </pc:docChg>
  </pc:docChgLst>
  <pc:docChgLst>
    <pc:chgData name="SHIRLEY O'BRIEN" userId="9d80a1894ddda7c1" providerId="LiveId" clId="{DE76AC43-8027-46BB-9DE2-0D4ABD32755D}"/>
    <pc:docChg chg="undo custSel modSld">
      <pc:chgData name="SHIRLEY O'BRIEN" userId="9d80a1894ddda7c1" providerId="LiveId" clId="{DE76AC43-8027-46BB-9DE2-0D4ABD32755D}" dt="2026-01-21T02:25:10.123" v="987" actId="207"/>
      <pc:docMkLst>
        <pc:docMk/>
      </pc:docMkLst>
      <pc:sldChg chg="addSp delSp modSp mod">
        <pc:chgData name="SHIRLEY O'BRIEN" userId="9d80a1894ddda7c1" providerId="LiveId" clId="{DE76AC43-8027-46BB-9DE2-0D4ABD32755D}" dt="2026-01-21T02:25:10.123" v="987" actId="207"/>
        <pc:sldMkLst>
          <pc:docMk/>
          <pc:sldMk cId="3268238650" sldId="269"/>
        </pc:sldMkLst>
        <pc:spChg chg="mod">
          <ac:chgData name="SHIRLEY O'BRIEN" userId="9d80a1894ddda7c1" providerId="LiveId" clId="{DE76AC43-8027-46BB-9DE2-0D4ABD32755D}" dt="2026-01-21T02:14:22.003" v="975" actId="207"/>
          <ac:spMkLst>
            <pc:docMk/>
            <pc:sldMk cId="3268238650" sldId="269"/>
            <ac:spMk id="3" creationId="{27303C01-AE9C-8FC0-1496-50BBF222AC26}"/>
          </ac:spMkLst>
        </pc:spChg>
        <pc:spChg chg="add del mod">
          <ac:chgData name="SHIRLEY O'BRIEN" userId="9d80a1894ddda7c1" providerId="LiveId" clId="{DE76AC43-8027-46BB-9DE2-0D4ABD32755D}" dt="2026-01-21T02:14:01.690" v="972" actId="207"/>
          <ac:spMkLst>
            <pc:docMk/>
            <pc:sldMk cId="3268238650" sldId="269"/>
            <ac:spMk id="4" creationId="{032D6CF5-B720-ECF4-FDF5-465EE1F4C3CD}"/>
          </ac:spMkLst>
        </pc:spChg>
        <pc:spChg chg="mod">
          <ac:chgData name="SHIRLEY O'BRIEN" userId="9d80a1894ddda7c1" providerId="LiveId" clId="{DE76AC43-8027-46BB-9DE2-0D4ABD32755D}" dt="2026-01-21T01:49:37.062" v="479" actId="20577"/>
          <ac:spMkLst>
            <pc:docMk/>
            <pc:sldMk cId="3268238650" sldId="269"/>
            <ac:spMk id="6" creationId="{30EF603A-6006-C022-993B-AD9D6E0B6D25}"/>
          </ac:spMkLst>
        </pc:spChg>
        <pc:spChg chg="mod">
          <ac:chgData name="SHIRLEY O'BRIEN" userId="9d80a1894ddda7c1" providerId="LiveId" clId="{DE76AC43-8027-46BB-9DE2-0D4ABD32755D}" dt="2026-01-21T02:24:49.564" v="986" actId="207"/>
          <ac:spMkLst>
            <pc:docMk/>
            <pc:sldMk cId="3268238650" sldId="269"/>
            <ac:spMk id="7" creationId="{4C4A7D65-8FD9-A99C-E503-591E17D9012C}"/>
          </ac:spMkLst>
        </pc:spChg>
        <pc:spChg chg="mod">
          <ac:chgData name="SHIRLEY O'BRIEN" userId="9d80a1894ddda7c1" providerId="LiveId" clId="{DE76AC43-8027-46BB-9DE2-0D4ABD32755D}" dt="2026-01-21T02:24:32.932" v="984" actId="207"/>
          <ac:spMkLst>
            <pc:docMk/>
            <pc:sldMk cId="3268238650" sldId="269"/>
            <ac:spMk id="8" creationId="{B03B6EE6-1A92-659F-52A1-0E4465BF3F6C}"/>
          </ac:spMkLst>
        </pc:spChg>
        <pc:spChg chg="mod">
          <ac:chgData name="SHIRLEY O'BRIEN" userId="9d80a1894ddda7c1" providerId="LiveId" clId="{DE76AC43-8027-46BB-9DE2-0D4ABD32755D}" dt="2026-01-21T02:15:34.214" v="981" actId="115"/>
          <ac:spMkLst>
            <pc:docMk/>
            <pc:sldMk cId="3268238650" sldId="269"/>
            <ac:spMk id="10" creationId="{1FACEE69-2B55-2837-694D-6547F10919DA}"/>
          </ac:spMkLst>
        </pc:spChg>
        <pc:spChg chg="mod">
          <ac:chgData name="SHIRLEY O'BRIEN" userId="9d80a1894ddda7c1" providerId="LiveId" clId="{DE76AC43-8027-46BB-9DE2-0D4ABD32755D}" dt="2026-01-18T04:44:26.804" v="2" actId="115"/>
          <ac:spMkLst>
            <pc:docMk/>
            <pc:sldMk cId="3268238650" sldId="269"/>
            <ac:spMk id="11" creationId="{20ADA4DD-AA51-18AB-ABC1-E71AF984D953}"/>
          </ac:spMkLst>
        </pc:spChg>
        <pc:spChg chg="mod">
          <ac:chgData name="SHIRLEY O'BRIEN" userId="9d80a1894ddda7c1" providerId="LiveId" clId="{DE76AC43-8027-46BB-9DE2-0D4ABD32755D}" dt="2026-01-21T02:14:34.377" v="977" actId="207"/>
          <ac:spMkLst>
            <pc:docMk/>
            <pc:sldMk cId="3268238650" sldId="269"/>
            <ac:spMk id="13" creationId="{37F0BE6D-D1B8-663A-F4EE-EA0F9C265643}"/>
          </ac:spMkLst>
        </pc:spChg>
        <pc:spChg chg="mod">
          <ac:chgData name="SHIRLEY O'BRIEN" userId="9d80a1894ddda7c1" providerId="LiveId" clId="{DE76AC43-8027-46BB-9DE2-0D4ABD32755D}" dt="2026-01-21T02:14:43.233" v="979" actId="207"/>
          <ac:spMkLst>
            <pc:docMk/>
            <pc:sldMk cId="3268238650" sldId="269"/>
            <ac:spMk id="14" creationId="{53511B9E-45BA-2BEB-F034-2D65B4AECE9F}"/>
          </ac:spMkLst>
        </pc:spChg>
        <pc:spChg chg="mod">
          <ac:chgData name="SHIRLEY O'BRIEN" userId="9d80a1894ddda7c1" providerId="LiveId" clId="{DE76AC43-8027-46BB-9DE2-0D4ABD32755D}" dt="2026-01-21T02:16:18.619" v="983" actId="113"/>
          <ac:spMkLst>
            <pc:docMk/>
            <pc:sldMk cId="3268238650" sldId="269"/>
            <ac:spMk id="15" creationId="{48E8E966-29BB-17FA-72E9-4E71DCE3E110}"/>
          </ac:spMkLst>
        </pc:spChg>
        <pc:spChg chg="mod">
          <ac:chgData name="SHIRLEY O'BRIEN" userId="9d80a1894ddda7c1" providerId="LiveId" clId="{DE76AC43-8027-46BB-9DE2-0D4ABD32755D}" dt="2026-01-21T02:16:14.290" v="982" actId="113"/>
          <ac:spMkLst>
            <pc:docMk/>
            <pc:sldMk cId="3268238650" sldId="269"/>
            <ac:spMk id="16" creationId="{4232923E-64B8-A9C8-FAF1-437B05072E6F}"/>
          </ac:spMkLst>
        </pc:spChg>
        <pc:spChg chg="mod">
          <ac:chgData name="SHIRLEY O'BRIEN" userId="9d80a1894ddda7c1" providerId="LiveId" clId="{DE76AC43-8027-46BB-9DE2-0D4ABD32755D}" dt="2026-01-18T04:42:21.655" v="1" actId="115"/>
          <ac:spMkLst>
            <pc:docMk/>
            <pc:sldMk cId="3268238650" sldId="269"/>
            <ac:spMk id="17" creationId="{9EDE59F1-1458-994B-0891-DCCA090DA411}"/>
          </ac:spMkLst>
        </pc:spChg>
        <pc:spChg chg="mod">
          <ac:chgData name="SHIRLEY O'BRIEN" userId="9d80a1894ddda7c1" providerId="LiveId" clId="{DE76AC43-8027-46BB-9DE2-0D4ABD32755D}" dt="2026-01-21T02:25:10.123" v="987" actId="207"/>
          <ac:spMkLst>
            <pc:docMk/>
            <pc:sldMk cId="3268238650" sldId="269"/>
            <ac:spMk id="18" creationId="{CFA70033-8237-C52A-6C51-F0156A6EDF62}"/>
          </ac:spMkLst>
        </pc:spChg>
        <pc:spChg chg="mod">
          <ac:chgData name="SHIRLEY O'BRIEN" userId="9d80a1894ddda7c1" providerId="LiveId" clId="{DE76AC43-8027-46BB-9DE2-0D4ABD32755D}" dt="2026-01-21T02:14:14.747" v="974" actId="113"/>
          <ac:spMkLst>
            <pc:docMk/>
            <pc:sldMk cId="3268238650" sldId="269"/>
            <ac:spMk id="23" creationId="{A58C329C-7FA3-0F4B-28B0-5586E34765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7C17A-34DD-3C18-F2A1-A59E4E21B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370D-103A-D921-8BC0-970AE449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DC01-A649-65D5-CB0D-B5D4AD2E0D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A9C6-B4A0-70A1-F4CA-2CC659167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766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86925-F395-8579-B96B-2C77E048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CB390B-A6AE-3AD4-8BE9-12F545B1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6" y="576072"/>
            <a:ext cx="2376104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232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EAF2E-7CD2-2684-DBB2-DFE9A0771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599E429-C06F-A0C1-73C8-864C6FA52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7" y="576072"/>
            <a:ext cx="2376102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78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CABCB-F7BA-3157-9CFC-811CE2BD3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DD89B5-D603-D9CA-5629-0CC6A4AF9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71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33FF-ECE0-1383-1A5E-46190882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61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27891-60A1-C3E6-4F09-624D9981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773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A6F250-39BD-D901-59CE-3DD2C6139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CA77-D311-25ED-06D9-E1A3305E4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A6B66-B7EB-4FA9-238E-68FD3E453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0058398" cy="77723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A348-46DD-FAAD-21B1-15FC9C4D41AD}"/>
              </a:ext>
            </a:extLst>
          </p:cNvPr>
          <p:cNvSpPr txBox="1"/>
          <p:nvPr userDrawn="1"/>
        </p:nvSpPr>
        <p:spPr>
          <a:xfrm>
            <a:off x="8954429" y="3769112"/>
            <a:ext cx="0" cy="0"/>
          </a:xfrm>
          <a:prstGeom prst="rect">
            <a:avLst/>
          </a:prstGeom>
          <a:noFill/>
        </p:spPr>
        <p:txBody>
          <a:bodyPr wrap="none" lIns="82296" tIns="82296" rIns="82296" bIns="82296" rtlCol="0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92BCA-7659-7C13-8F51-50EF5299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27F7C3-CD3F-4684-64C9-2E0669699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241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2FAEF-32CE-FF03-FE11-9DEBB8C1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B66BC0-8199-F851-A23E-BEE6EE74C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758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90F0A-A6B4-B24E-7447-D7B0BF6D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8B426BF-3619-476A-ACDB-AF88FA387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447" y="576072"/>
            <a:ext cx="2015683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2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121manager@foodserv.or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303C01-AE9C-8FC0-1496-50BBF222AC26}"/>
              </a:ext>
            </a:extLst>
          </p:cNvPr>
          <p:cNvSpPr txBox="1"/>
          <p:nvPr/>
        </p:nvSpPr>
        <p:spPr>
          <a:xfrm>
            <a:off x="230707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Breaded Chicken Patty on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Garlic Buttered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Carrots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D6CF5-B720-ECF4-FDF5-465EE1F4C3CD}"/>
              </a:ext>
            </a:extLst>
          </p:cNvPr>
          <p:cNvSpPr txBox="1"/>
          <p:nvPr/>
        </p:nvSpPr>
        <p:spPr>
          <a:xfrm>
            <a:off x="1685347" y="2891913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FF0000"/>
                </a:solidFill>
                <a:latin typeface="Arial" panose="020B0604020202020204"/>
              </a:rPr>
              <a:t>O</a:t>
            </a: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l</a:t>
            </a:r>
            <a:r>
              <a:rPr lang="en-US" sz="900" dirty="0">
                <a:solidFill>
                  <a:srgbClr val="FF0000"/>
                </a:solidFill>
                <a:latin typeface="Arial" panose="020B0604020202020204"/>
              </a:rPr>
              <a:t>y</a:t>
            </a: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m</a:t>
            </a:r>
            <a:r>
              <a:rPr lang="en-US" sz="900" dirty="0">
                <a:solidFill>
                  <a:srgbClr val="FF0000"/>
                </a:solidFill>
                <a:latin typeface="Arial" panose="020B0604020202020204"/>
              </a:rPr>
              <a:t>p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i</a:t>
            </a:r>
            <a:r>
              <a:rPr lang="en-US" sz="900" dirty="0">
                <a:solidFill>
                  <a:srgbClr val="FF0000"/>
                </a:solidFill>
                <a:latin typeface="Arial" panose="020B0604020202020204"/>
              </a:rPr>
              <a:t>c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R</a:t>
            </a:r>
            <a:r>
              <a:rPr lang="en-US" sz="900" dirty="0">
                <a:solidFill>
                  <a:srgbClr val="FF0000"/>
                </a:solidFill>
                <a:latin typeface="Arial" panose="020B0604020202020204"/>
              </a:rPr>
              <a:t>i</a:t>
            </a: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n</a:t>
            </a:r>
            <a:r>
              <a:rPr lang="en-US" sz="900" dirty="0">
                <a:solidFill>
                  <a:srgbClr val="FF0000"/>
                </a:solidFill>
                <a:latin typeface="Arial" panose="020B0604020202020204"/>
              </a:rPr>
              <a:t>g</a:t>
            </a:r>
            <a:r>
              <a:rPr lang="en-US" sz="900" dirty="0">
                <a:solidFill>
                  <a:srgbClr val="0070C0"/>
                </a:solidFill>
                <a:latin typeface="Arial" panose="020B0604020202020204"/>
              </a:rPr>
              <a:t>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Green Beans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Sweet Strawberries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8D8A9-F70B-14D2-DBE2-7F3BCB7A0C21}"/>
              </a:ext>
            </a:extLst>
          </p:cNvPr>
          <p:cNvSpPr txBox="1"/>
          <p:nvPr/>
        </p:nvSpPr>
        <p:spPr>
          <a:xfrm>
            <a:off x="320264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F603A-6006-C022-993B-AD9D6E0B6D25}"/>
              </a:ext>
            </a:extLst>
          </p:cNvPr>
          <p:cNvSpPr txBox="1"/>
          <p:nvPr/>
        </p:nvSpPr>
        <p:spPr>
          <a:xfrm>
            <a:off x="468630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 dirty="0">
                <a:solidFill>
                  <a:srgbClr val="FF0000"/>
                </a:solidFill>
                <a:latin typeface="Arial" panose="020B0604020202020204"/>
              </a:rPr>
              <a:t>T</a:t>
            </a:r>
            <a:r>
              <a:rPr lang="en-US" sz="900" b="1" u="sng" dirty="0">
                <a:solidFill>
                  <a:srgbClr val="0070C0"/>
                </a:solidFill>
                <a:latin typeface="Arial" panose="020B0604020202020204"/>
              </a:rPr>
              <a:t>E</a:t>
            </a:r>
            <a:r>
              <a:rPr lang="en-US" sz="900" b="1" u="sng" dirty="0">
                <a:solidFill>
                  <a:srgbClr val="FF0000"/>
                </a:solidFill>
                <a:latin typeface="Arial" panose="020B0604020202020204"/>
              </a:rPr>
              <a:t>A</a:t>
            </a:r>
            <a:r>
              <a:rPr lang="en-US" sz="900" b="1" u="sng" dirty="0">
                <a:solidFill>
                  <a:srgbClr val="0070C0"/>
                </a:solidFill>
                <a:latin typeface="Arial" panose="020B0604020202020204"/>
              </a:rPr>
              <a:t>M</a:t>
            </a:r>
            <a:r>
              <a:rPr lang="en-US" sz="900" b="1" u="sng" dirty="0">
                <a:solidFill>
                  <a:srgbClr val="FF0000"/>
                </a:solidFill>
                <a:latin typeface="Arial" panose="020B0604020202020204"/>
              </a:rPr>
              <a:t> U</a:t>
            </a:r>
            <a:r>
              <a:rPr lang="en-US" sz="900" b="1" u="sng" dirty="0">
                <a:solidFill>
                  <a:srgbClr val="0070C0"/>
                </a:solidFill>
                <a:latin typeface="Arial" panose="020B0604020202020204"/>
              </a:rPr>
              <a:t>S</a:t>
            </a:r>
            <a:r>
              <a:rPr lang="en-US" sz="900" b="1" u="sng" dirty="0">
                <a:solidFill>
                  <a:srgbClr val="FF0000"/>
                </a:solidFill>
                <a:latin typeface="Arial" panose="020B0604020202020204"/>
              </a:rPr>
              <a:t>A</a:t>
            </a:r>
            <a:endParaRPr kumimoji="0" lang="en-US" sz="9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Hockey Sticks (French Toast)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Hockey Puck (Sausage)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Goalie 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Hat Trick Hash Brown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A7D65-8FD9-A99C-E503-591E17D9012C}"/>
              </a:ext>
            </a:extLst>
          </p:cNvPr>
          <p:cNvSpPr txBox="1"/>
          <p:nvPr/>
        </p:nvSpPr>
        <p:spPr>
          <a:xfrm>
            <a:off x="6188106" y="2846359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NOON DISMISSAL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FF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FSC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B6EE6-1A92-659F-52A1-0E4465BF3F6C}"/>
              </a:ext>
            </a:extLst>
          </p:cNvPr>
          <p:cNvSpPr txBox="1"/>
          <p:nvPr/>
        </p:nvSpPr>
        <p:spPr>
          <a:xfrm>
            <a:off x="615611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 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70C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FSC 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LUNCH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300A8-0303-D201-9DF5-9FC4ECD377B6}"/>
              </a:ext>
            </a:extLst>
          </p:cNvPr>
          <p:cNvSpPr txBox="1"/>
          <p:nvPr/>
        </p:nvSpPr>
        <p:spPr>
          <a:xfrm>
            <a:off x="230707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FF0000"/>
                </a:solidFill>
                <a:latin typeface="Arial" panose="020B0604020202020204"/>
              </a:rPr>
              <a:t>PRESIDENT’S DAY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70C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</a:t>
            </a:r>
            <a:r>
              <a:rPr lang="en-US" sz="900" b="1" dirty="0">
                <a:solidFill>
                  <a:srgbClr val="0070C0"/>
                </a:solidFill>
                <a:latin typeface="Arial" panose="020B0604020202020204"/>
              </a:rPr>
              <a:t>SCHOOL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CEE69-2B55-2837-694D-6547F10919DA}"/>
              </a:ext>
            </a:extLst>
          </p:cNvPr>
          <p:cNvSpPr txBox="1"/>
          <p:nvPr/>
        </p:nvSpPr>
        <p:spPr>
          <a:xfrm>
            <a:off x="1718981" y="4069099"/>
            <a:ext cx="1366985" cy="1090507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CHINESE NEW YEAR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Veggie Egg Roll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White 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Seasoned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Mandarin Oranges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Fortune Cookie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DA4DD-AA51-18AB-ABC1-E71AF984D953}"/>
              </a:ext>
            </a:extLst>
          </p:cNvPr>
          <p:cNvSpPr txBox="1"/>
          <p:nvPr/>
        </p:nvSpPr>
        <p:spPr>
          <a:xfrm>
            <a:off x="320264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 dirty="0">
                <a:solidFill>
                  <a:srgbClr val="000000"/>
                </a:solidFill>
                <a:latin typeface="Arial" panose="020B0604020202020204"/>
              </a:rPr>
              <a:t>ASH WEDNESDAY</a:t>
            </a:r>
            <a:endParaRPr kumimoji="0" lang="en-US" sz="9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FF0000"/>
                </a:solidFill>
                <a:latin typeface="Arial" panose="020B0604020202020204"/>
              </a:rPr>
              <a:t>PAPA JOHNS PIZZA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9DAAC-6689-7762-821C-EBF983C9C84A}"/>
              </a:ext>
            </a:extLst>
          </p:cNvPr>
          <p:cNvSpPr txBox="1"/>
          <p:nvPr/>
        </p:nvSpPr>
        <p:spPr>
          <a:xfrm>
            <a:off x="468630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SPONGE BOB DAY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Crabby Patty (Burger)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Coral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Squidward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SpongeBob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’s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Home (Pineapple)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Under the Sea Jello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0BE6D-D1B8-663A-F4EE-EA0F9C265643}"/>
              </a:ext>
            </a:extLst>
          </p:cNvPr>
          <p:cNvSpPr txBox="1"/>
          <p:nvPr/>
        </p:nvSpPr>
        <p:spPr>
          <a:xfrm>
            <a:off x="616996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Seashaped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Fish Bites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Grilled Triple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Buttered Noodles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Green Beans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Strawberries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11B9E-45BA-2BEB-F034-2D65B4AECE9F}"/>
              </a:ext>
            </a:extLst>
          </p:cNvPr>
          <p:cNvSpPr txBox="1"/>
          <p:nvPr/>
        </p:nvSpPr>
        <p:spPr>
          <a:xfrm>
            <a:off x="230707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Alfredo Pasta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Garlic Breadstick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Garden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Diced Peaches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8E966-29BB-17FA-72E9-4E71DCE3E110}"/>
              </a:ext>
            </a:extLst>
          </p:cNvPr>
          <p:cNvSpPr txBox="1"/>
          <p:nvPr/>
        </p:nvSpPr>
        <p:spPr>
          <a:xfrm>
            <a:off x="171898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Stadium Style Hot Dog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Chicken Nuggets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&amp;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2923E-64B8-A9C8-FAF1-437B05072E6F}"/>
              </a:ext>
            </a:extLst>
          </p:cNvPr>
          <p:cNvSpPr txBox="1"/>
          <p:nvPr/>
        </p:nvSpPr>
        <p:spPr>
          <a:xfrm>
            <a:off x="320264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Fluffy Pancake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Omelet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Pork 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Blueberries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 with Granola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E59F1-1458-994B-0891-DCCA090DA411}"/>
              </a:ext>
            </a:extLst>
          </p:cNvPr>
          <p:cNvSpPr txBox="1"/>
          <p:nvPr/>
        </p:nvSpPr>
        <p:spPr>
          <a:xfrm>
            <a:off x="468630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POKÉMON SPECIAL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Charmander Popcorn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Pikachu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Jigglypuff Fruit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Charizard Cookie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0033-8237-C52A-6C51-F0156A6EDF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96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7030A0"/>
                </a:solidFill>
                <a:latin typeface="Arial" panose="020B0604020202020204"/>
              </a:rPr>
              <a:t>SPECIAL 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7030A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7030A0"/>
                </a:solidFill>
                <a:latin typeface="Arial" panose="020B0604020202020204"/>
              </a:rPr>
              <a:t>NO </a:t>
            </a:r>
            <a:br>
              <a:rPr lang="en-US" sz="900" b="1" dirty="0">
                <a:solidFill>
                  <a:srgbClr val="7030A0"/>
                </a:solidFill>
                <a:latin typeface="Arial" panose="020B0604020202020204"/>
              </a:rPr>
            </a:br>
            <a:r>
              <a:rPr lang="en-US" sz="900" b="1" dirty="0">
                <a:solidFill>
                  <a:srgbClr val="7030A0"/>
                </a:solidFill>
                <a:latin typeface="Arial" panose="020B0604020202020204"/>
              </a:rPr>
              <a:t>FSC</a:t>
            </a:r>
            <a:br>
              <a:rPr lang="en-US" sz="900" b="1" dirty="0">
                <a:solidFill>
                  <a:srgbClr val="7030A0"/>
                </a:solidFill>
                <a:latin typeface="Arial" panose="020B0604020202020204"/>
              </a:rPr>
            </a:br>
            <a:r>
              <a:rPr lang="en-US" sz="900" b="1" dirty="0">
                <a:solidFill>
                  <a:srgbClr val="7030A0"/>
                </a:solidFill>
                <a:latin typeface="Arial" panose="020B0604020202020204"/>
              </a:rPr>
              <a:t>LUNCH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0E0ECF-E379-D07D-ED10-56D98234B6F7}"/>
              </a:ext>
            </a:extLst>
          </p:cNvPr>
          <p:cNvSpPr txBox="1"/>
          <p:nvPr/>
        </p:nvSpPr>
        <p:spPr>
          <a:xfrm>
            <a:off x="226092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Corn Dogs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Chicken Tenders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Smiley Face Potatoes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 Beans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Strawberries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B80E3-424B-E237-94D2-A3ADBEE3589E}"/>
              </a:ext>
            </a:extLst>
          </p:cNvPr>
          <p:cNvSpPr txBox="1"/>
          <p:nvPr/>
        </p:nvSpPr>
        <p:spPr>
          <a:xfrm>
            <a:off x="171436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Hamburger on a Bun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Chicken Mini Tacos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Wedges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 Beans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92DD89-E326-A46A-0907-5B55A2F64715}"/>
              </a:ext>
            </a:extLst>
          </p:cNvPr>
          <p:cNvSpPr txBox="1"/>
          <p:nvPr/>
        </p:nvSpPr>
        <p:spPr>
          <a:xfrm>
            <a:off x="319802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Fluffy Pancake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Omelet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Pork 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Blueberries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 with Granola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8C329C-7FA3-0F4B-28B0-5586E34765A7}"/>
              </a:ext>
            </a:extLst>
          </p:cNvPr>
          <p:cNvSpPr txBox="1"/>
          <p:nvPr/>
        </p:nvSpPr>
        <p:spPr>
          <a:xfrm>
            <a:off x="468168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Mostaccioli with Meat Sauce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Tossed Salad with Dressing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Breadstick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8AB08E-C1C8-8235-4A0F-FE4C3661F3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898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4CA3AF-A136-245C-114E-B4ED928FF4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264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8DB910-0D45-D57F-CD95-55B98A648A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630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0D9A36-A615-82A6-04B9-5446D2FEDA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DDCBF87-D554-A70E-DA17-2CD887982E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10058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St. Gerard Majella</a:t>
            </a:r>
          </a:p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2DEB89E-97BF-2A1E-339D-7A8C475D35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2508399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1D1A4E-6ED6-65B7-F593-C3BF96FF91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3712464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64BBD4-EAB8-9EBC-A405-9001E230FE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491032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0FDCDB-83BA-4929-273D-D06CC10E76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610819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F2B228-43BF-4524-F2DA-DA9DB718DF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730823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932C00B-3097-A519-9307-603C84FAF3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E8F2CB-8D4D-AE13-9126-FCDCB2D59A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4AF062D-413A-6281-8F1A-8462E0D524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1E9415B-565D-D43F-D7F0-1A3AA44663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7C9018-F70A-FADD-BFC6-06E3103EB5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253A56-F623-933F-E759-0626B3CC9E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BF268E4-3BFD-7A04-7780-F68FA05E3C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634AC8D-219E-F12A-AF97-77E6101A02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F0F559B-D683-E4B2-A8B2-1F5E51F2C2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8F37D7C-9AA8-E306-ED01-EAE955DD5D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D9FDD8-7106-B501-BE5B-366542A3FC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3A0D458-5B0F-D03F-A875-5B784085D0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AD243E7-3A4C-8C33-D961-554CEAF76E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EE21079-08C6-AA23-04BD-A15F07CB54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A5A5A76-B556-BA81-FE5E-2DAC50121A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5F21BD0-881E-9DE0-DC85-CFC0915DD0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D50167F-B7CF-B691-95C6-568CF52A4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EC72941-9060-03E3-B19D-2FF2A546FA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65DA6F-F079-7BD6-B01A-073C42E6ED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5FDA4A1-F773-5A5F-FBB1-284BFBAC94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68E97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68E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F07ED4-C6EB-5B83-0A34-695473C5A828}"/>
              </a:ext>
            </a:extLst>
          </p:cNvPr>
          <p:cNvSpPr/>
          <p:nvPr/>
        </p:nvSpPr>
        <p:spPr>
          <a:xfrm>
            <a:off x="226092" y="6449076"/>
            <a:ext cx="7326852" cy="1097280"/>
          </a:xfrm>
          <a:prstGeom prst="rect">
            <a:avLst/>
          </a:prstGeom>
          <a:solidFill>
            <a:srgbClr val="F9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66F594-970D-CB4D-D839-AA1068F889FC}"/>
              </a:ext>
            </a:extLst>
          </p:cNvPr>
          <p:cNvSpPr/>
          <p:nvPr/>
        </p:nvSpPr>
        <p:spPr>
          <a:xfrm>
            <a:off x="997544" y="6447910"/>
            <a:ext cx="3788639" cy="108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1224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Did you know?</a:t>
            </a: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71224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One study showed that on Super Bowl Sunday the country consumes a whopping 1.4 billion wings!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712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Graphic 18" descr="Heart with solid fill">
            <a:extLst>
              <a:ext uri="{FF2B5EF4-FFF2-40B4-BE49-F238E27FC236}">
                <a16:creationId xmlns:a16="http://schemas.microsoft.com/office/drawing/2014/main" id="{12978C7C-057E-C10A-91C3-86B26F74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58927">
            <a:off x="6501621" y="6884207"/>
            <a:ext cx="561698" cy="561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D6DBA7-18B2-58BB-EEA1-DA2B5911EAAB}"/>
              </a:ext>
            </a:extLst>
          </p:cNvPr>
          <p:cNvSpPr txBox="1"/>
          <p:nvPr/>
        </p:nvSpPr>
        <p:spPr>
          <a:xfrm>
            <a:off x="7798087" y="6729704"/>
            <a:ext cx="2276475" cy="1078764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  <a:latin typeface="+mj-lt"/>
              </a:rPr>
              <a:t>MENU IS SUBJECT TO CHANGE</a:t>
            </a:r>
          </a:p>
          <a:p>
            <a:pPr algn="ctr">
              <a:spcBef>
                <a:spcPts val="800"/>
              </a:spcBef>
            </a:pPr>
            <a:r>
              <a:rPr lang="en-US" sz="850" b="0" i="0" dirty="0">
                <a:solidFill>
                  <a:srgbClr val="000000"/>
                </a:solidFill>
                <a:effectLst/>
              </a:rPr>
              <a:t>Contact our dietitian at </a:t>
            </a:r>
            <a:r>
              <a:rPr lang="en-US" sz="850" b="1" i="0" dirty="0" err="1">
                <a:solidFill>
                  <a:srgbClr val="000000"/>
                </a:solidFill>
                <a:effectLst/>
              </a:rPr>
              <a:t>lisa@foodserv.org</a:t>
            </a:r>
            <a:r>
              <a:rPr lang="en-US" sz="850" b="0" i="0" dirty="0">
                <a:solidFill>
                  <a:srgbClr val="000000"/>
                </a:solidFill>
                <a:effectLst/>
              </a:rPr>
              <a:t> for special dietary and allergy concerns.</a:t>
            </a:r>
            <a:endParaRPr lang="en-US" sz="85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</a:rPr>
              <a:t>For more information about FSC or employment opportunities, please go to </a:t>
            </a:r>
            <a:r>
              <a:rPr lang="en-US" sz="850" b="1" dirty="0" err="1">
                <a:solidFill>
                  <a:srgbClr val="000000"/>
                </a:solidFill>
              </a:rPr>
              <a:t>www.foodserviceconsultants.org</a:t>
            </a:r>
            <a:endParaRPr lang="en-US" sz="85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0CC8F-B053-5767-55BF-EAF8B63E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82" y="6504699"/>
            <a:ext cx="696443" cy="9866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541321-4DF8-7779-75F2-FBD75706660A}"/>
              </a:ext>
            </a:extLst>
          </p:cNvPr>
          <p:cNvSpPr txBox="1"/>
          <p:nvPr/>
        </p:nvSpPr>
        <p:spPr>
          <a:xfrm>
            <a:off x="7832953" y="754144"/>
            <a:ext cx="2262630" cy="6263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SALADS: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MONDAY-Chicken Caesar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TUESDAY-Buffalo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WEDNESDAY-Chef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7030A0"/>
                </a:solidFill>
                <a:latin typeface="Arial" panose="020B0604020202020204"/>
              </a:rPr>
              <a:t>ASH WEDNESDAY – Garden Salad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THURSDAY-Cranberry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 St Louis Hill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Salad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GRAB &amp; GO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Choice of Cereal, Fresh Fruit,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Yogurt, Hard Boiled Egg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TUESDAY-Turkey &amp; Cheese Croissant, Veggies &amp; Dip, Fresh Fruit, Mini Rice Krispies Treat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WEDNESDAY-Not Available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Caesar Wrap, Carrots with Dip, Cheddar Goldfish, Fresh Fruit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FRIDAY-Bagel with Cream Cheese,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Fruit, Yogurt, Raisins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SPECIAL ALA CARTE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(GRADES 3-8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Chicken Quesadilla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 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Bosco Stick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 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Turkey &amp; Bacon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/>
              </a:rPr>
              <a:t>PaninI</a:t>
            </a:r>
            <a:endParaRPr lang="en-US" sz="8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7030A0"/>
                </a:solidFill>
                <a:latin typeface="Arial" panose="020B0604020202020204"/>
              </a:rPr>
              <a:t>ASH WEDNESDAY – BAKED POTATO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Strips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FRIDAY-Nachos &amp; Cheese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 SPECIAL TREAT DAY $1.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/>
              </a:rPr>
              <a:t>75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 IS ICE CREAM DAY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$1.</a:t>
            </a:r>
            <a:r>
              <a:rPr lang="en-US" sz="800" b="1" dirty="0">
                <a:solidFill>
                  <a:srgbClr val="00B050"/>
                </a:solidFill>
                <a:latin typeface="Arial" panose="020B0604020202020204"/>
              </a:rPr>
              <a:t>95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GRADES 3RD-8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 IS SUBJECT TO CHANGE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YOUR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MEAL MAGIC ACCOUNT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Cafeteria Manager can be reached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121manager@foodserv.org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 descr="St. Gerard Majella School Kirkwood, MO">
            <a:extLst>
              <a:ext uri="{FF2B5EF4-FFF2-40B4-BE49-F238E27FC236}">
                <a16:creationId xmlns:a16="http://schemas.microsoft.com/office/drawing/2014/main" id="{593458EB-CB7B-0B52-F768-20A4BAA1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41" y="150829"/>
            <a:ext cx="846758" cy="603315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B4166B-D45B-47CB-5B23-6FAFFBED8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889" y="4628315"/>
            <a:ext cx="378006" cy="4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C">
      <a:dk1>
        <a:srgbClr val="29332C"/>
      </a:dk1>
      <a:lt1>
        <a:sysClr val="window" lastClr="FFFFFF"/>
      </a:lt1>
      <a:dk2>
        <a:srgbClr val="44546A"/>
      </a:dk2>
      <a:lt2>
        <a:srgbClr val="0A3317"/>
      </a:lt2>
      <a:accent1>
        <a:srgbClr val="68B068"/>
      </a:accent1>
      <a:accent2>
        <a:srgbClr val="0A3317"/>
      </a:accent2>
      <a:accent3>
        <a:srgbClr val="333333"/>
      </a:accent3>
      <a:accent4>
        <a:srgbClr val="DAE6DD"/>
      </a:accent4>
      <a:accent5>
        <a:srgbClr val="EBF5EB"/>
      </a:accent5>
      <a:accent6>
        <a:srgbClr val="F2FFF2"/>
      </a:accent6>
      <a:hlink>
        <a:srgbClr val="8FCC8F"/>
      </a:hlink>
      <a:folHlink>
        <a:srgbClr val="68B06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2296" tIns="82296" rIns="82296" bIns="82296" rtlCol="0">
        <a:normAutofit/>
      </a:bodyPr>
      <a:lstStyle>
        <a:defPPr marL="0" marR="0" indent="0" algn="ctr" defTabSz="457200" rtl="0" eaLnBrk="1" fontAlgn="auto" latinLnBrk="0" hangingPunct="1">
          <a:spcAft>
            <a:spcPts val="0"/>
          </a:spcAft>
          <a:buClrTx/>
          <a:buSzTx/>
          <a:buFontTx/>
          <a:buNone/>
          <a:tabLst/>
          <a:defRPr kumimoji="0" sz="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 Black" panose="020B0A040201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2239</TotalTime>
  <Words>566</Words>
  <Application>Microsoft Office PowerPoint</Application>
  <PresentationFormat>Custom</PresentationFormat>
  <Paragraphs>204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Paradigm New Media Group</dc:creator>
  <cp:lastModifiedBy>SHIRLEY O'BRIEN</cp:lastModifiedBy>
  <cp:revision>45</cp:revision>
  <cp:lastPrinted>2026-01-07T13:59:55Z</cp:lastPrinted>
  <dcterms:created xsi:type="dcterms:W3CDTF">2023-04-12T15:48:29Z</dcterms:created>
  <dcterms:modified xsi:type="dcterms:W3CDTF">2026-01-21T02:25:17Z</dcterms:modified>
</cp:coreProperties>
</file>