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0058400" cy="77724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271111"/>
    <a:srgbClr val="4D1E2C"/>
    <a:srgbClr val="D89E6C"/>
    <a:srgbClr val="87CBCB"/>
    <a:srgbClr val="CCB88F"/>
    <a:srgbClr val="C68EA1"/>
    <a:srgbClr val="90AFCD"/>
    <a:srgbClr val="90CBB2"/>
    <a:srgbClr val="CC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O'BRIEN" userId="9d80a1894ddda7c1" providerId="LiveId" clId="{DE76AC43-8027-46BB-9DE2-0D4ABD32755D}"/>
    <pc:docChg chg="custSel modSld">
      <pc:chgData name="SHIRLEY O'BRIEN" userId="9d80a1894ddda7c1" providerId="LiveId" clId="{DE76AC43-8027-46BB-9DE2-0D4ABD32755D}" dt="2026-02-17T05:43:33.349" v="45" actId="20577"/>
      <pc:docMkLst>
        <pc:docMk/>
      </pc:docMkLst>
      <pc:sldChg chg="modSp mod">
        <pc:chgData name="SHIRLEY O'BRIEN" userId="9d80a1894ddda7c1" providerId="LiveId" clId="{DE76AC43-8027-46BB-9DE2-0D4ABD32755D}" dt="2026-02-17T05:43:33.349" v="45" actId="20577"/>
        <pc:sldMkLst>
          <pc:docMk/>
          <pc:sldMk cId="690332396" sldId="259"/>
        </pc:sldMkLst>
        <pc:spChg chg="mod">
          <ac:chgData name="SHIRLEY O'BRIEN" userId="9d80a1894ddda7c1" providerId="LiveId" clId="{DE76AC43-8027-46BB-9DE2-0D4ABD32755D}" dt="2026-02-17T05:43:33.349" v="45" actId="20577"/>
          <ac:spMkLst>
            <pc:docMk/>
            <pc:sldMk cId="690332396" sldId="259"/>
            <ac:spMk id="13" creationId="{CF94F9F9-1B40-AD94-087F-CBF5CF2186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BFFF5-EEE6-2E4B-C487-CC93FEC20CA1}"/>
              </a:ext>
            </a:extLst>
          </p:cNvPr>
          <p:cNvSpPr txBox="1"/>
          <p:nvPr/>
        </p:nvSpPr>
        <p:spPr>
          <a:xfrm>
            <a:off x="230707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Toast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Egg &amp; Cheese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Bacon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Blueberries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3000B-FE1E-535A-1566-562F3E6ECAC7}"/>
              </a:ext>
            </a:extLst>
          </p:cNvPr>
          <p:cNvSpPr txBox="1"/>
          <p:nvPr/>
        </p:nvSpPr>
        <p:spPr>
          <a:xfrm>
            <a:off x="171898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Golden Grilled Cheese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Nuggets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&amp;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F6A86-CBAE-FD75-CBD7-03C7C7265B37}"/>
              </a:ext>
            </a:extLst>
          </p:cNvPr>
          <p:cNvSpPr txBox="1"/>
          <p:nvPr/>
        </p:nvSpPr>
        <p:spPr>
          <a:xfrm>
            <a:off x="3171286" y="289189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EF704-AE4E-A697-A57E-3B26065F7881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Chicken Tacos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Beef &amp; Bean Burrito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Fiesta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Sweet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Strawberries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DF042-B07C-CF4A-CB51-149DA3ED4261}"/>
              </a:ext>
            </a:extLst>
          </p:cNvPr>
          <p:cNvSpPr txBox="1"/>
          <p:nvPr/>
        </p:nvSpPr>
        <p:spPr>
          <a:xfrm>
            <a:off x="616996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Baked Macaroni &amp;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Cheesy Quesadilla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&amp;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Peaches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Green Beans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3C38A-FE18-4EF4-1F08-4E20A90A8387}"/>
              </a:ext>
            </a:extLst>
          </p:cNvPr>
          <p:cNvSpPr txBox="1"/>
          <p:nvPr/>
        </p:nvSpPr>
        <p:spPr>
          <a:xfrm>
            <a:off x="616996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Nachos &amp;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Soft Pretzel with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Pineapple Chunks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Lettuce &amp; 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3DD71-BB94-2158-CC09-92F4CF7198B6}"/>
              </a:ext>
            </a:extLst>
          </p:cNvPr>
          <p:cNvSpPr txBox="1"/>
          <p:nvPr/>
        </p:nvSpPr>
        <p:spPr>
          <a:xfrm>
            <a:off x="230707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863F-5D21-C020-1BBC-E2CAA95BB231}"/>
              </a:ext>
            </a:extLst>
          </p:cNvPr>
          <p:cNvSpPr txBox="1"/>
          <p:nvPr/>
        </p:nvSpPr>
        <p:spPr>
          <a:xfrm>
            <a:off x="171898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FC284-5590-83BC-CE5C-3865AF2EE157}"/>
              </a:ext>
            </a:extLst>
          </p:cNvPr>
          <p:cNvSpPr txBox="1"/>
          <p:nvPr/>
        </p:nvSpPr>
        <p:spPr>
          <a:xfrm>
            <a:off x="320264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D94BF-F640-88B7-38E9-252A7F2F89AF}"/>
              </a:ext>
            </a:extLst>
          </p:cNvPr>
          <p:cNvSpPr txBox="1"/>
          <p:nvPr/>
        </p:nvSpPr>
        <p:spPr>
          <a:xfrm>
            <a:off x="468630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4F9F9-1B40-AD94-087F-CBF5CF218684}"/>
              </a:ext>
            </a:extLst>
          </p:cNvPr>
          <p:cNvSpPr txBox="1"/>
          <p:nvPr/>
        </p:nvSpPr>
        <p:spPr>
          <a:xfrm>
            <a:off x="230707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Classic Baked Lasagna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Garlic 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Steamed Green Beans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Garlic Breadstick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Peaches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C84BD-7F97-E446-A314-AB4E61727AED}"/>
              </a:ext>
            </a:extLst>
          </p:cNvPr>
          <p:cNvSpPr txBox="1"/>
          <p:nvPr/>
        </p:nvSpPr>
        <p:spPr>
          <a:xfrm>
            <a:off x="171898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Veggie Egg Roll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White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Fortune Cookie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8911E-48BF-416C-6A61-8937802E1FCF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Fluffy Pancake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Blueberries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 with Granola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719DD-F2CC-D3E1-BBA4-0E5382523942}"/>
              </a:ext>
            </a:extLst>
          </p:cNvPr>
          <p:cNvSpPr txBox="1"/>
          <p:nvPr/>
        </p:nvSpPr>
        <p:spPr>
          <a:xfrm>
            <a:off x="468630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CARDINALS HOME OPENER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Double Play Dog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Baseball Bat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Field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Fair Ball Grapes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600B8-2360-A546-5B95-6A7D7FF113DC}"/>
              </a:ext>
            </a:extLst>
          </p:cNvPr>
          <p:cNvSpPr txBox="1"/>
          <p:nvPr/>
        </p:nvSpPr>
        <p:spPr>
          <a:xfrm>
            <a:off x="616996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7030A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7030A0"/>
                </a:solidFill>
                <a:latin typeface="Arial" panose="020B0604020202020204"/>
              </a:rPr>
              <a:t>FSC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A6BED-2B4E-3608-A226-8B99A765A745}"/>
              </a:ext>
            </a:extLst>
          </p:cNvPr>
          <p:cNvSpPr txBox="1"/>
          <p:nvPr/>
        </p:nvSpPr>
        <p:spPr>
          <a:xfrm>
            <a:off x="230707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Beefy Macho Nachos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Soft Pretzel with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Pineapple Chunks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Lettuce &amp; Tomato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C06F6-0851-4512-FD6D-63A20741C670}"/>
              </a:ext>
            </a:extLst>
          </p:cNvPr>
          <p:cNvSpPr txBox="1"/>
          <p:nvPr/>
        </p:nvSpPr>
        <p:spPr>
          <a:xfrm>
            <a:off x="226092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Warm Bagel and Cream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Emoji Waffles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Strawberries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1A2BB-03AA-BEC4-F9B5-217A218D4A87}"/>
              </a:ext>
            </a:extLst>
          </p:cNvPr>
          <p:cNvSpPr txBox="1"/>
          <p:nvPr/>
        </p:nvSpPr>
        <p:spPr>
          <a:xfrm>
            <a:off x="171436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Grilled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Chicken Leg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Hamburger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Steamed 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Oranges Wedges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B5223-1E70-5669-7100-C356CDBB5E0A}"/>
              </a:ext>
            </a:extLst>
          </p:cNvPr>
          <p:cNvSpPr txBox="1"/>
          <p:nvPr/>
        </p:nvSpPr>
        <p:spPr>
          <a:xfrm>
            <a:off x="319802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lvl="0" algn="ctr"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Baby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866E0A-407A-AFD9-E834-B61218F74B83}"/>
              </a:ext>
            </a:extLst>
          </p:cNvPr>
          <p:cNvSpPr txBox="1"/>
          <p:nvPr/>
        </p:nvSpPr>
        <p:spPr>
          <a:xfrm>
            <a:off x="468168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Pasta with Meat Sauce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Tossed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Chilled Peaches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Breadstick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01114E-4F2A-78E5-F053-F8631F4713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Corn Dogs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Tenders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Tossed Salad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Vine-Ripened Grapes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Fries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8EC3D2-4EAA-0E8D-959F-F57800AB96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87ACAE-1541-3D67-E2BC-8F6BD38D91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4897F8-1DF4-66D5-A02A-316E029B98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896AEB2-4414-905B-263A-FAB32BC5DD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83B474-A3A2-8F4F-48EC-4415BC5683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FE695C-6B8E-E8BE-5B10-34F9A923D7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D357C3-84CE-F4F8-083A-B2A0C490B0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0EE93C1-4CFC-B650-E880-6B97DFF97E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0FD2D8-0DD5-B4F7-36FE-6D58462A2B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C9BEAB-74E8-00DB-2307-23B82854EF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53A9181-9BBF-C642-13E9-302E085208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CE5FD6-3B5B-F031-DA62-8BD20013FA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28DDC82-5F2E-6521-1B64-FCEAF0D816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99E58F5-5F67-C3E5-2CE6-04B414FDFC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ABC05F4-EF8F-A7ED-29D6-7623F65C85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4842AD5-50D1-16B8-A948-5966E304F9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B26828-440E-D89B-CE14-8B2202947E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9C8C22-CC06-D975-E24C-AE3D8F23AD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542B437-D9AF-0859-D4B5-99727C3DFE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268C87-0508-F09C-CCCE-85EE5194CB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F58D0EC-2AA8-7A6B-2811-AB481E6F5F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8D71E9-2684-E308-7EE3-382CC66228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FA9F2AA-52C7-7436-B960-8BA66E0CBF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A5FD99-E6E0-9C55-6AC4-CD3C2A2EA3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697175F-DE5B-B643-3FAD-C8E95CD46C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7410C30-7D1A-9EC9-ED25-4C77D38805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C986E23-9A33-B91B-F3BB-11633FE167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D7CEA7-F691-EE80-012B-8DCDA45532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8ECC8E"/>
                </a:solidFill>
                <a:latin typeface="Arial Black" panose="020B0A04020102020204"/>
              </a:rPr>
              <a:t>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08E6B4B-6707-ABDD-70D4-5F3A85087D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CC8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CC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1631A9-399F-4FC8-9208-916584C5F915}"/>
              </a:ext>
            </a:extLst>
          </p:cNvPr>
          <p:cNvSpPr/>
          <p:nvPr/>
        </p:nvSpPr>
        <p:spPr>
          <a:xfrm>
            <a:off x="3202642" y="6455664"/>
            <a:ext cx="4350302" cy="1097280"/>
          </a:xfrm>
          <a:prstGeom prst="rect">
            <a:avLst/>
          </a:prstGeom>
          <a:solidFill>
            <a:srgbClr val="E2E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EE0E6FD-748B-A54B-A1C9-235193B9630F}"/>
              </a:ext>
            </a:extLst>
          </p:cNvPr>
          <p:cNvSpPr/>
          <p:nvPr/>
        </p:nvSpPr>
        <p:spPr>
          <a:xfrm>
            <a:off x="3987113" y="6447910"/>
            <a:ext cx="3554447" cy="10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312B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Did you know?</a:t>
            </a: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E312B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National Registered Dietitian Day is March 12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E312B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E312B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. Dietitians plan meals to help people obtain proper nutrition and stay strong and healthy as possible. Thank you to our RD, Lisa Baragiola!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E31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Graphic 23" descr="Shamrock with solid fill">
            <a:extLst>
              <a:ext uri="{FF2B5EF4-FFF2-40B4-BE49-F238E27FC236}">
                <a16:creationId xmlns:a16="http://schemas.microsoft.com/office/drawing/2014/main" id="{E34FD986-B406-9E4B-F536-C903B4CA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7708" y="6444617"/>
            <a:ext cx="410507" cy="4105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CECA10-94C9-8402-4777-96B9971BD279}"/>
              </a:ext>
            </a:extLst>
          </p:cNvPr>
          <p:cNvSpPr txBox="1"/>
          <p:nvPr/>
        </p:nvSpPr>
        <p:spPr>
          <a:xfrm>
            <a:off x="7775206" y="6766674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DD7590-3BC0-0008-5E27-9284283D3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991" y="6504699"/>
            <a:ext cx="696442" cy="9866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5A5DF9-40BB-1B56-EA85-B7152473CDB3}"/>
              </a:ext>
            </a:extLst>
          </p:cNvPr>
          <p:cNvSpPr txBox="1"/>
          <p:nvPr/>
        </p:nvSpPr>
        <p:spPr>
          <a:xfrm>
            <a:off x="7823780" y="685800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TUESDAY-Buffalo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 St Louis Hill Salad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3-8TH)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Bosco Stick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Turkey &amp; Bacon Panini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 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 – 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$1.75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$1.95 GRADES 3RD-8TH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121manager@foodserv.org</a:t>
            </a:r>
          </a:p>
        </p:txBody>
      </p:sp>
      <p:pic>
        <p:nvPicPr>
          <p:cNvPr id="27" name="Picture 26" descr="St. Gerard Majella School Kirkwood, MO">
            <a:extLst>
              <a:ext uri="{FF2B5EF4-FFF2-40B4-BE49-F238E27FC236}">
                <a16:creationId xmlns:a16="http://schemas.microsoft.com/office/drawing/2014/main" id="{CF862D65-2AFA-5F1E-3A70-5AC69732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61" y="150829"/>
            <a:ext cx="750837" cy="534971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DF7A4-3273-B0E9-E20E-264D1B40F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795" y="4174935"/>
            <a:ext cx="1001934" cy="10019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572896-BBD2-551D-65DB-52C13339E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53" y="4095969"/>
            <a:ext cx="1012278" cy="10122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A47511-68A0-0B8A-81BA-6A08964A3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719" y="4152019"/>
            <a:ext cx="2846568" cy="7522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35F1191-147D-BF54-D98A-33CA5D86B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46" y="4152019"/>
            <a:ext cx="1122945" cy="8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3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2222</TotalTime>
  <Words>532</Words>
  <Application>Microsoft Office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SHIRLEY O'BRIEN</cp:lastModifiedBy>
  <cp:revision>43</cp:revision>
  <cp:lastPrinted>2025-07-01T20:33:17Z</cp:lastPrinted>
  <dcterms:created xsi:type="dcterms:W3CDTF">2023-04-12T15:48:29Z</dcterms:created>
  <dcterms:modified xsi:type="dcterms:W3CDTF">2026-02-17T05:43:38Z</dcterms:modified>
</cp:coreProperties>
</file>