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0058400" cy="7772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BE"/>
    <a:srgbClr val="F5910B"/>
    <a:srgbClr val="800000"/>
    <a:srgbClr val="271111"/>
    <a:srgbClr val="4D1E2C"/>
    <a:srgbClr val="D89E6C"/>
    <a:srgbClr val="87CBCB"/>
    <a:srgbClr val="CCB88F"/>
    <a:srgbClr val="C68EA1"/>
    <a:srgbClr val="90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8C9C9-6B00-444A-9525-727936DB6BDB}" v="2" dt="2026-04-11T07:14:06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4660"/>
  </p:normalViewPr>
  <p:slideViewPr>
    <p:cSldViewPr snapToGrid="0">
      <p:cViewPr>
        <p:scale>
          <a:sx n="100" d="100"/>
          <a:sy n="100" d="100"/>
        </p:scale>
        <p:origin x="16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LEY O'BRIEN" userId="9d80a1894ddda7c1" providerId="LiveId" clId="{DE76AC43-8027-46BB-9DE2-0D4ABD32755D}"/>
    <pc:docChg chg="custSel modSld">
      <pc:chgData name="SHIRLEY O'BRIEN" userId="9d80a1894ddda7c1" providerId="LiveId" clId="{DE76AC43-8027-46BB-9DE2-0D4ABD32755D}" dt="2026-04-24T18:21:08.381" v="2665" actId="255"/>
      <pc:docMkLst>
        <pc:docMk/>
      </pc:docMkLst>
      <pc:sldChg chg="modSp mod">
        <pc:chgData name="SHIRLEY O'BRIEN" userId="9d80a1894ddda7c1" providerId="LiveId" clId="{DE76AC43-8027-46BB-9DE2-0D4ABD32755D}" dt="2026-04-24T18:21:08.381" v="2665" actId="255"/>
        <pc:sldMkLst>
          <pc:docMk/>
          <pc:sldMk cId="3466059739" sldId="261"/>
        </pc:sldMkLst>
        <pc:spChg chg="mod">
          <ac:chgData name="SHIRLEY O'BRIEN" userId="9d80a1894ddda7c1" providerId="LiveId" clId="{DE76AC43-8027-46BB-9DE2-0D4ABD32755D}" dt="2026-04-24T17:40:40.047" v="2643" actId="113"/>
          <ac:spMkLst>
            <pc:docMk/>
            <pc:sldMk cId="3466059739" sldId="261"/>
            <ac:spMk id="2" creationId="{2A4978A9-56D0-65A3-787B-35FCD9A2D9FA}"/>
          </ac:spMkLst>
        </pc:spChg>
        <pc:spChg chg="mod">
          <ac:chgData name="SHIRLEY O'BRIEN" userId="9d80a1894ddda7c1" providerId="LiveId" clId="{DE76AC43-8027-46BB-9DE2-0D4ABD32755D}" dt="2026-04-24T18:06:01.866" v="2664" actId="1076"/>
          <ac:spMkLst>
            <pc:docMk/>
            <pc:sldMk cId="3466059739" sldId="261"/>
            <ac:spMk id="5" creationId="{6027AD5A-CC72-2952-FEDA-75F06CAAF769}"/>
          </ac:spMkLst>
        </pc:spChg>
        <pc:spChg chg="mod">
          <ac:chgData name="SHIRLEY O'BRIEN" userId="9d80a1894ddda7c1" providerId="LiveId" clId="{DE76AC43-8027-46BB-9DE2-0D4ABD32755D}" dt="2026-04-24T05:04:39.597" v="2642" actId="20577"/>
          <ac:spMkLst>
            <pc:docMk/>
            <pc:sldMk cId="3466059739" sldId="261"/>
            <ac:spMk id="6" creationId="{44803F82-EC46-69F2-56D0-013BB5EB3AF9}"/>
          </ac:spMkLst>
        </pc:spChg>
        <pc:spChg chg="mod">
          <ac:chgData name="SHIRLEY O'BRIEN" userId="9d80a1894ddda7c1" providerId="LiveId" clId="{DE76AC43-8027-46BB-9DE2-0D4ABD32755D}" dt="2026-04-24T04:52:22.806" v="2601" actId="20577"/>
          <ac:spMkLst>
            <pc:docMk/>
            <pc:sldMk cId="3466059739" sldId="261"/>
            <ac:spMk id="7" creationId="{6857C205-FD10-DFC2-EE00-AB66CA44A07C}"/>
          </ac:spMkLst>
        </pc:spChg>
        <pc:spChg chg="mod">
          <ac:chgData name="SHIRLEY O'BRIEN" userId="9d80a1894ddda7c1" providerId="LiveId" clId="{DE76AC43-8027-46BB-9DE2-0D4ABD32755D}" dt="2026-04-24T04:12:34.348" v="2242" actId="207"/>
          <ac:spMkLst>
            <pc:docMk/>
            <pc:sldMk cId="3466059739" sldId="261"/>
            <ac:spMk id="9" creationId="{51C8DE14-2F77-2249-5FA5-9D07413C3556}"/>
          </ac:spMkLst>
        </pc:spChg>
        <pc:spChg chg="mod">
          <ac:chgData name="SHIRLEY O'BRIEN" userId="9d80a1894ddda7c1" providerId="LiveId" clId="{DE76AC43-8027-46BB-9DE2-0D4ABD32755D}" dt="2026-04-24T04:30:25.902" v="2331" actId="20577"/>
          <ac:spMkLst>
            <pc:docMk/>
            <pc:sldMk cId="3466059739" sldId="261"/>
            <ac:spMk id="11" creationId="{D28860C6-6E62-71F1-163E-8328DC5E2999}"/>
          </ac:spMkLst>
        </pc:spChg>
        <pc:spChg chg="mod">
          <ac:chgData name="SHIRLEY O'BRIEN" userId="9d80a1894ddda7c1" providerId="LiveId" clId="{DE76AC43-8027-46BB-9DE2-0D4ABD32755D}" dt="2026-04-24T04:13:10.687" v="2259" actId="20577"/>
          <ac:spMkLst>
            <pc:docMk/>
            <pc:sldMk cId="3466059739" sldId="261"/>
            <ac:spMk id="12" creationId="{FEB78F11-4F84-2794-117D-E25C4A126FB6}"/>
          </ac:spMkLst>
        </pc:spChg>
        <pc:spChg chg="mod">
          <ac:chgData name="SHIRLEY O'BRIEN" userId="9d80a1894ddda7c1" providerId="LiveId" clId="{DE76AC43-8027-46BB-9DE2-0D4ABD32755D}" dt="2026-04-24T18:00:57.620" v="2663" actId="207"/>
          <ac:spMkLst>
            <pc:docMk/>
            <pc:sldMk cId="3466059739" sldId="261"/>
            <ac:spMk id="14" creationId="{D7693997-8458-9C14-5157-F1EC2C44827D}"/>
          </ac:spMkLst>
        </pc:spChg>
        <pc:spChg chg="mod">
          <ac:chgData name="SHIRLEY O'BRIEN" userId="9d80a1894ddda7c1" providerId="LiveId" clId="{DE76AC43-8027-46BB-9DE2-0D4ABD32755D}" dt="2026-04-24T18:00:29.404" v="2662" actId="207"/>
          <ac:spMkLst>
            <pc:docMk/>
            <pc:sldMk cId="3466059739" sldId="261"/>
            <ac:spMk id="15" creationId="{DAB6CE0D-F540-BD03-086B-CCA13F1D811F}"/>
          </ac:spMkLst>
        </pc:spChg>
        <pc:spChg chg="mod">
          <ac:chgData name="SHIRLEY O'BRIEN" userId="9d80a1894ddda7c1" providerId="LiveId" clId="{DE76AC43-8027-46BB-9DE2-0D4ABD32755D}" dt="2026-04-24T04:30:36.837" v="2342" actId="20577"/>
          <ac:spMkLst>
            <pc:docMk/>
            <pc:sldMk cId="3466059739" sldId="261"/>
            <ac:spMk id="16" creationId="{30AD056D-15AA-293D-E329-36329CFD0ED6}"/>
          </ac:spMkLst>
        </pc:spChg>
        <pc:spChg chg="mod">
          <ac:chgData name="SHIRLEY O'BRIEN" userId="9d80a1894ddda7c1" providerId="LiveId" clId="{DE76AC43-8027-46BB-9DE2-0D4ABD32755D}" dt="2026-04-24T17:52:01.746" v="2648" actId="1076"/>
          <ac:spMkLst>
            <pc:docMk/>
            <pc:sldMk cId="3466059739" sldId="261"/>
            <ac:spMk id="17" creationId="{55C293BC-9321-700A-0567-CFC3A2F36C5F}"/>
          </ac:spMkLst>
        </pc:spChg>
        <pc:spChg chg="mod">
          <ac:chgData name="SHIRLEY O'BRIEN" userId="9d80a1894ddda7c1" providerId="LiveId" clId="{DE76AC43-8027-46BB-9DE2-0D4ABD32755D}" dt="2026-04-24T17:48:57.540" v="2647" actId="1076"/>
          <ac:spMkLst>
            <pc:docMk/>
            <pc:sldMk cId="3466059739" sldId="261"/>
            <ac:spMk id="18" creationId="{2DEBBF96-D2F8-110B-D6E1-1910992689F8}"/>
          </ac:spMkLst>
        </pc:spChg>
        <pc:spChg chg="mod">
          <ac:chgData name="SHIRLEY O'BRIEN" userId="9d80a1894ddda7c1" providerId="LiveId" clId="{DE76AC43-8027-46BB-9DE2-0D4ABD32755D}" dt="2026-04-24T18:21:08.381" v="2665" actId="255"/>
          <ac:spMkLst>
            <pc:docMk/>
            <pc:sldMk cId="3466059739" sldId="261"/>
            <ac:spMk id="26" creationId="{6766A849-8E80-B920-41D4-3DDD31D64656}"/>
          </ac:spMkLst>
        </pc:spChg>
        <pc:picChg chg="mod">
          <ac:chgData name="SHIRLEY O'BRIEN" userId="9d80a1894ddda7c1" providerId="LiveId" clId="{DE76AC43-8027-46BB-9DE2-0D4ABD32755D}" dt="2026-04-11T07:14:06.657" v="1" actId="1076"/>
          <ac:picMkLst>
            <pc:docMk/>
            <pc:sldMk cId="3466059739" sldId="261"/>
            <ac:picMk id="27" creationId="{59D23E3F-B959-173D-37A2-4CDC0E31C8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7C17A-34DD-3C18-F2A1-A59E4E21B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2B370D-103A-D921-8BC0-970AE449F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D3DC01-A649-65D5-CB0D-B5D4AD2E0D6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0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3A9C6-B4A0-70A1-F4CA-2CC659167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766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86925-F395-8579-B96B-2C77E048F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7CB390B-A6AE-3AD4-8BE9-12F545B10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6" y="576072"/>
            <a:ext cx="2376104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0232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EAF2E-7CD2-2684-DBB2-DFE9A0771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599E429-C06F-A0C1-73C8-864C6FA52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6027" y="576072"/>
            <a:ext cx="2376102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9781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CABCB-F7BA-3157-9CFC-811CE2BD3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DD89B5-D603-D9CA-5629-0CC6A4AF9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719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5733FF-ECE0-1383-1A5E-461908828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610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27891-60A1-C3E6-4F09-624D9981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773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0A6F250-39BD-D901-59CE-3DD2C6139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CCA77-D311-25ED-06D9-E1A3305E4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3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DA6B66-B7EB-4FA9-238E-68FD3E453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0058398" cy="7772398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73DD37-FD11-EAC7-774C-0F791FFE8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A348-46DD-FAAD-21B1-15FC9C4D41AD}"/>
              </a:ext>
            </a:extLst>
          </p:cNvPr>
          <p:cNvSpPr txBox="1"/>
          <p:nvPr userDrawn="1"/>
        </p:nvSpPr>
        <p:spPr>
          <a:xfrm>
            <a:off x="8954429" y="3769112"/>
            <a:ext cx="0" cy="0"/>
          </a:xfrm>
          <a:prstGeom prst="rect">
            <a:avLst/>
          </a:prstGeom>
          <a:noFill/>
        </p:spPr>
        <p:txBody>
          <a:bodyPr wrap="none" lIns="82296" tIns="82296" rIns="82296" bIns="82296" rtlCol="0">
            <a:normAutofit fontScale="25000" lnSpcReduction="20000"/>
          </a:bodyPr>
          <a:lstStyle/>
          <a:p>
            <a:pPr marL="0" marR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592BCA-7659-7C13-8F51-50EF5299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727F7C3-CD3F-4684-64C9-2E0669699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2416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2FAEF-32CE-FF03-FE11-9DEBB8C14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8" cy="777239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6B66BC0-8199-F851-A23E-BEE6EE74C9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0871" y="576072"/>
            <a:ext cx="2851259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758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B90F0A-A6B4-B24E-7447-D7B0BF6D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0058400" cy="77724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8B426BF-3619-476A-ACDB-AF88FA3877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447" y="576072"/>
            <a:ext cx="2015683" cy="685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School</a:t>
            </a:r>
            <a:br>
              <a:rPr lang="en-US" dirty="0"/>
            </a:b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3245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121manager@foodserv.org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978A9-56D0-65A3-787B-35FCD9A2D9FA}"/>
              </a:ext>
            </a:extLst>
          </p:cNvPr>
          <p:cNvSpPr txBox="1"/>
          <p:nvPr/>
        </p:nvSpPr>
        <p:spPr>
          <a:xfrm>
            <a:off x="230707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 WARS DAY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Luke Skywalker Chicken Strips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FF0000"/>
                </a:solidFill>
                <a:latin typeface="Arial" panose="020B0604020202020204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/>
                </a:solidFill>
                <a:latin typeface="Arial" panose="020B0604020202020204"/>
              </a:rPr>
              <a:t>Yoda Mini Corn Dogs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/>
                </a:solidFill>
                <a:latin typeface="Arial" panose="020B0604020202020204"/>
              </a:rPr>
              <a:t>Wookiee Broccoli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/>
                </a:solidFill>
                <a:latin typeface="Arial" panose="020B0604020202020204"/>
              </a:rPr>
              <a:t>R2-D2 Fruit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/>
                </a:solidFill>
                <a:latin typeface="Arial" panose="020B0604020202020204"/>
              </a:rPr>
              <a:t>Chewbacca Cookie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FF0000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9ED47-BBF5-EF38-4B97-DA745BC22E9E}"/>
              </a:ext>
            </a:extLst>
          </p:cNvPr>
          <p:cNvSpPr txBox="1"/>
          <p:nvPr/>
        </p:nvSpPr>
        <p:spPr>
          <a:xfrm>
            <a:off x="171898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CINCO de MAYO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 Chicken Tacos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Cheesy Quesadilla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Fiesta Rice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Sweet Corn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Frosty Strawberries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7AD5A-CC72-2952-FEDA-75F06CAAF769}"/>
              </a:ext>
            </a:extLst>
          </p:cNvPr>
          <p:cNvSpPr txBox="1"/>
          <p:nvPr/>
        </p:nvSpPr>
        <p:spPr>
          <a:xfrm>
            <a:off x="3209565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Apple Slices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Cookie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03F82-EC46-69F2-56D0-013BB5EB3AF9}"/>
              </a:ext>
            </a:extLst>
          </p:cNvPr>
          <p:cNvSpPr txBox="1"/>
          <p:nvPr/>
        </p:nvSpPr>
        <p:spPr>
          <a:xfrm>
            <a:off x="468630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Toasty Waffles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Pancake &amp; Sausage Bites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Creamy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Yogurt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Clementine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Mini Blueberry Muffin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7C205-FD10-DFC2-EE00-AB66CA44A07C}"/>
              </a:ext>
            </a:extLst>
          </p:cNvPr>
          <p:cNvSpPr txBox="1"/>
          <p:nvPr/>
        </p:nvSpPr>
        <p:spPr>
          <a:xfrm>
            <a:off x="6169962" y="2880360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Grilled Chicken Drumstick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Golden Grilled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Crispy 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Seasonal Fresh Fruit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F9D6A-70C4-0955-21D5-F259111C00A9}"/>
              </a:ext>
            </a:extLst>
          </p:cNvPr>
          <p:cNvSpPr txBox="1"/>
          <p:nvPr/>
        </p:nvSpPr>
        <p:spPr>
          <a:xfrm>
            <a:off x="616996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12:15 DISMISSAL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chemeClr val="accent6">
                  <a:lumMod val="25000"/>
                </a:schemeClr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FSC LUNC</a:t>
            </a:r>
            <a:r>
              <a:rPr lang="en-US" sz="900" b="1" dirty="0">
                <a:solidFill>
                  <a:schemeClr val="accent6">
                    <a:lumMod val="25000"/>
                  </a:schemeClr>
                </a:solidFill>
                <a:latin typeface="Arial" panose="020B0604020202020204"/>
              </a:rPr>
              <a:t>H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8DE14-2F77-2249-5FA5-9D07413C3556}"/>
              </a:ext>
            </a:extLst>
          </p:cNvPr>
          <p:cNvSpPr txBox="1"/>
          <p:nvPr/>
        </p:nvSpPr>
        <p:spPr>
          <a:xfrm>
            <a:off x="230707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Warm Bagel and Cream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French Toast Sticks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Chilled Strawberries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Creamy Yogurt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EA24B-D5D9-3540-DB74-1A6C1F600397}"/>
              </a:ext>
            </a:extLst>
          </p:cNvPr>
          <p:cNvSpPr txBox="1"/>
          <p:nvPr/>
        </p:nvSpPr>
        <p:spPr>
          <a:xfrm>
            <a:off x="171898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Orange Chicken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Veggie Egg Roll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Steamed White Rice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Seasoned Broccoli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Mandarin Oranges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860C6-6E62-71F1-163E-8328DC5E2999}"/>
              </a:ext>
            </a:extLst>
          </p:cNvPr>
          <p:cNvSpPr txBox="1"/>
          <p:nvPr/>
        </p:nvSpPr>
        <p:spPr>
          <a:xfrm>
            <a:off x="320264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Seasonal Fresh Fruit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Treat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78F11-4F84-2794-117D-E25C4A126FB6}"/>
              </a:ext>
            </a:extLst>
          </p:cNvPr>
          <p:cNvSpPr txBox="1"/>
          <p:nvPr/>
        </p:nvSpPr>
        <p:spPr>
          <a:xfrm>
            <a:off x="4725709" y="4086059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Baked Lasagna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Toasted Beef Ravioli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Tossed Salad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Garlic Breadstick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Chilled Peaches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23069F-C854-D2DA-19B2-958968C8BCBF}"/>
              </a:ext>
            </a:extLst>
          </p:cNvPr>
          <p:cNvSpPr txBox="1"/>
          <p:nvPr/>
        </p:nvSpPr>
        <p:spPr>
          <a:xfrm>
            <a:off x="6169962" y="4078224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 CARDS!!!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Beefy Macho Nachos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Soft Pretzel with Cheese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Grand Slam Fruit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Shortstop Carrots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Cardinal Red Jello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693997-8458-9C14-5157-F1EC2C44827D}"/>
              </a:ext>
            </a:extLst>
          </p:cNvPr>
          <p:cNvSpPr txBox="1"/>
          <p:nvPr/>
        </p:nvSpPr>
        <p:spPr>
          <a:xfrm>
            <a:off x="238861" y="52660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srgbClr val="BE12BE"/>
                </a:solidFill>
                <a:latin typeface="Arial" panose="020B0604020202020204"/>
              </a:rPr>
              <a:t>2 MORE DAYS!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Arial" panose="020B0604020202020204"/>
              </a:rPr>
              <a:t>Fluffy Pancakes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FF0000"/>
                </a:solidFill>
                <a:latin typeface="Arial" panose="020B0604020202020204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Arial" panose="020B0604020202020204"/>
              </a:rPr>
              <a:t>Toasty Waffles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Arial" panose="020B0604020202020204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Arial" panose="020B0604020202020204"/>
              </a:rPr>
              <a:t>Pork Sausage Patty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Arial" panose="020B0604020202020204"/>
              </a:rPr>
              <a:t>Creamy Yogurt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3">
                    <a:lumMod val="50000"/>
                  </a:schemeClr>
                </a:solidFill>
                <a:latin typeface="Arial" panose="020B0604020202020204"/>
              </a:rPr>
              <a:t>Chilled Strawberries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6CE0D-F540-BD03-086B-CCA13F1D811F}"/>
              </a:ext>
            </a:extLst>
          </p:cNvPr>
          <p:cNvSpPr txBox="1"/>
          <p:nvPr/>
        </p:nvSpPr>
        <p:spPr>
          <a:xfrm>
            <a:off x="1718982" y="52660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u="sng" dirty="0">
                <a:solidFill>
                  <a:srgbClr val="00B0F0"/>
                </a:solidFill>
                <a:latin typeface="Arial" panose="020B0604020202020204"/>
              </a:rPr>
              <a:t>ALMOST SUMMER</a:t>
            </a:r>
            <a:r>
              <a:rPr lang="en-US" sz="900" b="1" dirty="0">
                <a:solidFill>
                  <a:srgbClr val="00B0F0"/>
                </a:solidFill>
                <a:latin typeface="Arial" panose="020B0604020202020204"/>
              </a:rPr>
              <a:t>!!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Hot </a:t>
            </a:r>
            <a:r>
              <a:rPr lang="en-US" sz="900" dirty="0" err="1">
                <a:solidFill>
                  <a:srgbClr val="000000"/>
                </a:solidFill>
                <a:latin typeface="Arial" panose="020B0604020202020204"/>
              </a:rPr>
              <a:t>Diggity</a:t>
            </a: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 Dog!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FF0000"/>
                </a:solidFill>
                <a:latin typeface="Arial" panose="020B0604020202020204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Happy Burger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with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It’s Been Fun French Fries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Later Gator Green Beans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Going on Vacation Fruit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D056D-15AA-293D-E329-36329CFD0ED6}"/>
              </a:ext>
            </a:extLst>
          </p:cNvPr>
          <p:cNvSpPr txBox="1"/>
          <p:nvPr/>
        </p:nvSpPr>
        <p:spPr>
          <a:xfrm>
            <a:off x="3202642" y="5276088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PAPA JOHNS PIZZA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Pepperoni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Cheese Slice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Veggies with Dip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Seasonal Fresh Fruit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Oven Baked 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Treat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C293BC-9321-700A-0567-CFC3A2F36C5F}"/>
              </a:ext>
            </a:extLst>
          </p:cNvPr>
          <p:cNvSpPr txBox="1"/>
          <p:nvPr/>
        </p:nvSpPr>
        <p:spPr>
          <a:xfrm>
            <a:off x="4697952" y="531441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GRADUATION SET-UP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FSC LUNCH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srgbClr val="00B05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STUDENTS TO BRING LUNCH FROM HOME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EBBF96-D2F8-110B-D6E1-1910992689F8}"/>
              </a:ext>
            </a:extLst>
          </p:cNvPr>
          <p:cNvSpPr txBox="1"/>
          <p:nvPr/>
        </p:nvSpPr>
        <p:spPr>
          <a:xfrm>
            <a:off x="6169962" y="5182466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0070C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0070C0"/>
                </a:solidFill>
                <a:latin typeface="Arial" panose="020B0604020202020204"/>
              </a:rPr>
              <a:t>11:00 DISMISSAL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1" dirty="0">
              <a:solidFill>
                <a:srgbClr val="0070C0"/>
              </a:solidFill>
              <a:latin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0070C0"/>
                </a:solidFill>
                <a:latin typeface="Arial" panose="020B0604020202020204"/>
              </a:rPr>
              <a:t>NO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0070C0"/>
                </a:solidFill>
                <a:latin typeface="Arial" panose="020B0604020202020204"/>
              </a:rPr>
              <a:t>FSC </a:t>
            </a:r>
          </a:p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0070C0"/>
                </a:solidFill>
                <a:latin typeface="Arial" panose="020B0604020202020204"/>
              </a:rPr>
              <a:t>LUNCH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6930D-BF5E-0649-DC37-6B67096945F5}"/>
              </a:ext>
            </a:extLst>
          </p:cNvPr>
          <p:cNvSpPr txBox="1"/>
          <p:nvPr/>
        </p:nvSpPr>
        <p:spPr>
          <a:xfrm>
            <a:off x="230707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757DDB-40BB-10EF-0691-4BD08E4046FE}"/>
              </a:ext>
            </a:extLst>
          </p:cNvPr>
          <p:cNvSpPr txBox="1"/>
          <p:nvPr/>
        </p:nvSpPr>
        <p:spPr>
          <a:xfrm>
            <a:off x="4681687" y="1673371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DF3C99-AEA8-91F5-01E7-209D9AB9C620}"/>
              </a:ext>
            </a:extLst>
          </p:cNvPr>
          <p:cNvSpPr txBox="1"/>
          <p:nvPr/>
        </p:nvSpPr>
        <p:spPr>
          <a:xfrm>
            <a:off x="171898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9A8BB-C381-7E0B-6435-8E8A32178622}"/>
              </a:ext>
            </a:extLst>
          </p:cNvPr>
          <p:cNvSpPr txBox="1"/>
          <p:nvPr/>
        </p:nvSpPr>
        <p:spPr>
          <a:xfrm>
            <a:off x="320264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8403B-A90A-5525-E83B-F57B6CC7A0D9}"/>
              </a:ext>
            </a:extLst>
          </p:cNvPr>
          <p:cNvSpPr txBox="1"/>
          <p:nvPr/>
        </p:nvSpPr>
        <p:spPr>
          <a:xfrm>
            <a:off x="468630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98852A-8C24-9D3A-1E60-52FF3D83E9F4}"/>
              </a:ext>
            </a:extLst>
          </p:cNvPr>
          <p:cNvSpPr txBox="1"/>
          <p:nvPr/>
        </p:nvSpPr>
        <p:spPr>
          <a:xfrm>
            <a:off x="6169962" y="64739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ctr" defTabSz="4572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50D2C4-E460-1852-503A-886649DF12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0707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CHOICE 1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CHOICE 2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600" dirty="0">
                <a:solidFill>
                  <a:srgbClr val="000000"/>
                </a:solidFill>
                <a:latin typeface="+mj-lt"/>
              </a:rPr>
              <a:t>SIDES</a:t>
            </a:r>
            <a:br>
              <a:rPr lang="en-US" sz="650" dirty="0">
                <a:solidFill>
                  <a:srgbClr val="000000"/>
                </a:solidFill>
                <a:latin typeface="+mj-lt"/>
              </a:rPr>
            </a:br>
            <a:r>
              <a:rPr lang="en-US" sz="900" dirty="0">
                <a:solidFill>
                  <a:srgbClr val="000000"/>
                </a:solidFill>
              </a:rPr>
              <a:t>Item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FDB774-13CA-BC5C-3276-C4F347500C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898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1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CHOICE 2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SIDES</a:t>
            </a:r>
            <a:b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Item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7FD9C3-0A70-4058-D5ED-956271D32D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2642" y="1673352"/>
            <a:ext cx="1371600" cy="1060704"/>
          </a:xfrm>
          <a:prstGeom prst="rect">
            <a:avLst/>
          </a:prstGeom>
          <a:noFill/>
        </p:spPr>
        <p:txBody>
          <a:bodyPr wrap="square" lIns="82296" tIns="82296" rIns="82296" bIns="82296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5D146BD-8E53-B7D2-37D6-7534B60041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ctr" defTabSz="10058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St. Gerard Majella</a:t>
            </a:r>
          </a:p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AAE8A3C-4549-F736-7889-592D7009B8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2508399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875DD7A-1CBB-CA46-B782-F37D9E4A1B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3712464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2C7F1A1-62B5-D428-C298-F62CFB5AC5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491032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A39AD35-A895-5D5F-553C-28454C8CD4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610819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A5959A3-CC78-AE86-117B-E320259CCF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2962" y="7308238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BEA4B3-F871-2E54-E268-1DFBC05ECC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6F3C702-B8D2-AA94-78D5-BD01410970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840F480-06DE-450C-9561-E3F94397D7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09EA468-DA0F-F7BC-EC13-3AE97D6C8A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2468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23DAB76-6D55-DB5A-0B69-EFCDF6A691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8FC0E9D-938A-3889-9012-C218CCB971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DE5C8DA-81E8-C249-C463-7D506FBCB1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1F2E70C-A30E-970C-2F86-7B067ACF9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6B48A6D-71D9-CC77-42A8-FB4E46D87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0257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006C945-519C-F734-3285-01C436D972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E7B300-84A7-A247-BA3C-D5F2931C93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3309842-433C-22CE-8784-1FEF3052A1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8214BDB-E1F4-0DD5-F7E0-4854DD5A76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940232D-58F9-E833-A7FC-5224159488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60906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0AB86A8-1E82-4D10-47FE-C6E93D95CB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2506217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25B0A5A-0681-DE08-B411-B085760E7F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3710282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8E8EC5"/>
                </a:solidFill>
                <a:latin typeface="Arial Black" panose="020B0A04020102020204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2BBA424-B5A4-A589-4C4B-71094BC3D7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490814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36D12A2-C54D-8C5E-2226-4EA42ADD45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6106010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18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192F3AB-DDC5-F5F3-AE2B-61AD180E7F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4245" y="7306056"/>
            <a:ext cx="228600" cy="228600"/>
          </a:xfrm>
          <a:prstGeom prst="rect">
            <a:avLst/>
          </a:prstGeom>
          <a:noFill/>
        </p:spPr>
        <p:txBody>
          <a:bodyPr wrap="square" lIns="0" tIns="0" rIns="54864" bIns="36576" rtlCol="0" anchor="b" anchorCtr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E8EC5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25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8EC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C65FDAA-18CE-CD9D-E165-952C6EFB10AA}"/>
              </a:ext>
            </a:extLst>
          </p:cNvPr>
          <p:cNvSpPr/>
          <p:nvPr/>
        </p:nvSpPr>
        <p:spPr>
          <a:xfrm>
            <a:off x="230707" y="1657350"/>
            <a:ext cx="5822579" cy="1088136"/>
          </a:xfrm>
          <a:prstGeom prst="rect">
            <a:avLst/>
          </a:prstGeom>
          <a:solidFill>
            <a:srgbClr val="E0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endParaRPr lang="en-US" dirty="0">
              <a:solidFill>
                <a:srgbClr val="1E273F"/>
              </a:solidFill>
              <a:latin typeface="+mj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F112F9-6144-4871-6789-21442097D560}"/>
              </a:ext>
            </a:extLst>
          </p:cNvPr>
          <p:cNvSpPr/>
          <p:nvPr/>
        </p:nvSpPr>
        <p:spPr>
          <a:xfrm>
            <a:off x="1142861" y="1673352"/>
            <a:ext cx="4046977" cy="1088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01342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Did you know?</a:t>
            </a: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57% of people celebrate Memorial Day by barbecuing.  Hamburger is the most common food on the menu and hickory is the most popular barbecue sauce used.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0134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C5C23B-0E2D-87F4-F8A7-7235AEBCA57D}"/>
              </a:ext>
            </a:extLst>
          </p:cNvPr>
          <p:cNvSpPr txBox="1"/>
          <p:nvPr/>
        </p:nvSpPr>
        <p:spPr>
          <a:xfrm>
            <a:off x="7781925" y="6693636"/>
            <a:ext cx="2276475" cy="1078764"/>
          </a:xfrm>
          <a:prstGeom prst="rect">
            <a:avLst/>
          </a:prstGeom>
          <a:noFill/>
        </p:spPr>
        <p:txBody>
          <a:bodyPr wrap="square" lIns="45720" tIns="0" rIns="45720" bIns="0" rtlCol="0">
            <a:noAutofit/>
          </a:bodyPr>
          <a:lstStyle/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  <a:latin typeface="+mj-lt"/>
              </a:rPr>
              <a:t>MENU IS SUBJECT TO CHANGE</a:t>
            </a:r>
          </a:p>
          <a:p>
            <a:pPr algn="ctr">
              <a:spcBef>
                <a:spcPts val="800"/>
              </a:spcBef>
            </a:pPr>
            <a:r>
              <a:rPr lang="en-US" sz="850" b="0" i="0" dirty="0">
                <a:solidFill>
                  <a:srgbClr val="000000"/>
                </a:solidFill>
                <a:effectLst/>
              </a:rPr>
              <a:t>Contact our dietitian at </a:t>
            </a:r>
            <a:r>
              <a:rPr lang="en-US" sz="850" b="1" i="0" dirty="0" err="1">
                <a:solidFill>
                  <a:srgbClr val="000000"/>
                </a:solidFill>
                <a:effectLst/>
              </a:rPr>
              <a:t>lisa@foodserv.org</a:t>
            </a:r>
            <a:r>
              <a:rPr lang="en-US" sz="850" b="0" i="0" dirty="0">
                <a:solidFill>
                  <a:srgbClr val="000000"/>
                </a:solidFill>
                <a:effectLst/>
              </a:rPr>
              <a:t> for special dietary and allergy concerns.</a:t>
            </a:r>
            <a:endParaRPr lang="en-US" sz="850" dirty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US" sz="850" dirty="0">
                <a:solidFill>
                  <a:srgbClr val="000000"/>
                </a:solidFill>
              </a:rPr>
              <a:t>For more information about FSC or employment opportunities, please go to </a:t>
            </a:r>
            <a:r>
              <a:rPr lang="en-US" sz="850" b="1" dirty="0" err="1">
                <a:solidFill>
                  <a:srgbClr val="000000"/>
                </a:solidFill>
              </a:rPr>
              <a:t>www.foodserviceconsultants.org</a:t>
            </a:r>
            <a:endParaRPr lang="en-US" sz="85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3B1F2-250C-1B57-0536-9F60F42E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421" y="1698784"/>
            <a:ext cx="696441" cy="9866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766A849-8E80-B920-41D4-3DDD31D64656}"/>
              </a:ext>
            </a:extLst>
          </p:cNvPr>
          <p:cNvSpPr txBox="1"/>
          <p:nvPr/>
        </p:nvSpPr>
        <p:spPr>
          <a:xfrm>
            <a:off x="7795770" y="685800"/>
            <a:ext cx="2262630" cy="626364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SALADS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MONDAY-Chicken Caesar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TUESDAY-TACO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WEDNESDAY-Chef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THURSDAY-Cranberry Chicken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FRIDAY-BLT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5910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GRAB &amp; GO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Choice of Cereal, Fresh Fruit,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Yogurt, Hard Boiled Egg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TUESDAY-Turkey &amp; Cheese Croissant, Veggies &amp; Dip, Fresh Fruit, Mini Rice Krispies Treat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WEDNESDAY-Not Available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Caesar Wrap, Carrots with Dip, Cheddar Goldfish, Fresh Fruit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FRIDAY-Bagel with Cream Cheese,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Fresh Fruit, Yogurt, Raisins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DAILY SPECIAL ALA CARTE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(GRADES 3-8</a:t>
            </a:r>
            <a:r>
              <a:rPr kumimoji="0" lang="en-US" sz="800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MONDAY- Chicken Quesadilla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TUESDAY- 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Bosco Stick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WEDNESDAY- </a:t>
            </a:r>
            <a:r>
              <a:rPr lang="en-US" sz="800" dirty="0" err="1">
                <a:solidFill>
                  <a:srgbClr val="000000"/>
                </a:solidFill>
                <a:latin typeface="Arial" panose="020B0604020202020204"/>
              </a:rPr>
              <a:t>Turkey,Bacon,Cheese</a:t>
            </a:r>
            <a:r>
              <a:rPr lang="en-US" sz="800" dirty="0">
                <a:solidFill>
                  <a:srgbClr val="000000"/>
                </a:solidFill>
                <a:latin typeface="Arial" panose="020B0604020202020204"/>
              </a:rPr>
              <a:t> Panini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THURSDAY-Chicken Strips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FRIDAY-Nachos &amp; Cheese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5910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TUESDAY SPECIAL TREAT DAY $1.75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5910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THURSDAY IS ICE CREAM DAY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$1.95 GRADES 3RD-8</a:t>
            </a:r>
            <a:r>
              <a:rPr kumimoji="0" lang="en-US" sz="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MENU IS SUBJECT TO CHANGE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CHECK YOUR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MEAL MAGIC ACCOUNT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Cafeteria Manager can be reached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121manager@foodserv.org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Picture 26" descr="St. Gerard Majella School Kirkwood, MO">
            <a:extLst>
              <a:ext uri="{FF2B5EF4-FFF2-40B4-BE49-F238E27FC236}">
                <a16:creationId xmlns:a16="http://schemas.microsoft.com/office/drawing/2014/main" id="{59D23E3F-B959-173D-37A2-4CDC0E31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40" y="27357"/>
            <a:ext cx="770127" cy="548715"/>
          </a:xfrm>
          <a:prstGeom prst="rect">
            <a:avLst/>
          </a:prstGeom>
          <a:noFill/>
          <a:ln w="158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F69565-26CE-3ECC-3B43-49188AAAB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018" y="1698784"/>
            <a:ext cx="637156" cy="5748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DFABDD-D851-5377-CDFC-9899F464F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1924" y="6493987"/>
            <a:ext cx="2609335" cy="7898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558FBD-38A3-2481-CC26-F00C35067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37" y="6493987"/>
            <a:ext cx="2771813" cy="8167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8B77C0F-C835-12FB-5DC2-7828E7419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189" y="6471770"/>
            <a:ext cx="930145" cy="9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C">
      <a:dk1>
        <a:srgbClr val="29332C"/>
      </a:dk1>
      <a:lt1>
        <a:sysClr val="window" lastClr="FFFFFF"/>
      </a:lt1>
      <a:dk2>
        <a:srgbClr val="44546A"/>
      </a:dk2>
      <a:lt2>
        <a:srgbClr val="0A3317"/>
      </a:lt2>
      <a:accent1>
        <a:srgbClr val="68B068"/>
      </a:accent1>
      <a:accent2>
        <a:srgbClr val="0A3317"/>
      </a:accent2>
      <a:accent3>
        <a:srgbClr val="333333"/>
      </a:accent3>
      <a:accent4>
        <a:srgbClr val="DAE6DD"/>
      </a:accent4>
      <a:accent5>
        <a:srgbClr val="EBF5EB"/>
      </a:accent5>
      <a:accent6>
        <a:srgbClr val="F2FFF2"/>
      </a:accent6>
      <a:hlink>
        <a:srgbClr val="8FCC8F"/>
      </a:hlink>
      <a:folHlink>
        <a:srgbClr val="68B06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82296" tIns="82296" rIns="82296" bIns="82296" rtlCol="0">
        <a:normAutofit/>
      </a:bodyPr>
      <a:lstStyle>
        <a:defPPr marL="0" marR="0" indent="0" algn="ctr" defTabSz="457200" rtl="0" eaLnBrk="1" fontAlgn="auto" latinLnBrk="0" hangingPunct="1">
          <a:spcAft>
            <a:spcPts val="0"/>
          </a:spcAft>
          <a:buClrTx/>
          <a:buSzTx/>
          <a:buFontTx/>
          <a:buNone/>
          <a:tabLst/>
          <a:defRPr kumimoji="0" sz="6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 Black" panose="020B0A0402010202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2432</TotalTime>
  <Words>505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Paradigm New Media Group</dc:creator>
  <cp:lastModifiedBy>SHIRLEY O'BRIEN</cp:lastModifiedBy>
  <cp:revision>46</cp:revision>
  <cp:lastPrinted>2026-04-24T05:05:50Z</cp:lastPrinted>
  <dcterms:created xsi:type="dcterms:W3CDTF">2023-04-12T15:48:29Z</dcterms:created>
  <dcterms:modified xsi:type="dcterms:W3CDTF">2026-04-24T18:21:17Z</dcterms:modified>
</cp:coreProperties>
</file>