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10058400" cy="7772400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C68EA1"/>
    <a:srgbClr val="271111"/>
    <a:srgbClr val="4D1E2C"/>
    <a:srgbClr val="D89E6C"/>
    <a:srgbClr val="87CBCB"/>
    <a:srgbClr val="CCB88F"/>
    <a:srgbClr val="90AFCD"/>
    <a:srgbClr val="90CBB2"/>
    <a:srgbClr val="CCA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2B996-E4D7-4E10-8973-D1E20A26B4C6}" v="4" dt="2026-07-28T16:51:12.6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3" autoAdjust="0"/>
    <p:restoredTop sz="94660"/>
  </p:normalViewPr>
  <p:slideViewPr>
    <p:cSldViewPr snapToGrid="0">
      <p:cViewPr varScale="1">
        <p:scale>
          <a:sx n="98" d="100"/>
          <a:sy n="98" d="100"/>
        </p:scale>
        <p:origin x="12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RLEY O'BRIEN" userId="9d80a1894ddda7c1" providerId="LiveId" clId="{DE76AC43-8027-46BB-9DE2-0D4ABD32755D}"/>
    <pc:docChg chg="undo custSel modSld">
      <pc:chgData name="SHIRLEY O'BRIEN" userId="9d80a1894ddda7c1" providerId="LiveId" clId="{DE76AC43-8027-46BB-9DE2-0D4ABD32755D}" dt="2026-07-28T17:13:56.179" v="1091" actId="20577"/>
      <pc:docMkLst>
        <pc:docMk/>
      </pc:docMkLst>
      <pc:sldChg chg="addSp delSp modSp mod">
        <pc:chgData name="SHIRLEY O'BRIEN" userId="9d80a1894ddda7c1" providerId="LiveId" clId="{DE76AC43-8027-46BB-9DE2-0D4ABD32755D}" dt="2026-07-28T17:13:56.179" v="1091" actId="20577"/>
        <pc:sldMkLst>
          <pc:docMk/>
          <pc:sldMk cId="3974910558" sldId="264"/>
        </pc:sldMkLst>
        <pc:spChg chg="mod">
          <ac:chgData name="SHIRLEY O'BRIEN" userId="9d80a1894ddda7c1" providerId="LiveId" clId="{DE76AC43-8027-46BB-9DE2-0D4ABD32755D}" dt="2026-07-25T08:32:14.190" v="552" actId="20577"/>
          <ac:spMkLst>
            <pc:docMk/>
            <pc:sldMk cId="3974910558" sldId="264"/>
            <ac:spMk id="2" creationId="{350F2477-5E57-38FC-DA49-A17223174475}"/>
          </ac:spMkLst>
        </pc:spChg>
        <pc:spChg chg="mod">
          <ac:chgData name="SHIRLEY O'BRIEN" userId="9d80a1894ddda7c1" providerId="LiveId" clId="{DE76AC43-8027-46BB-9DE2-0D4ABD32755D}" dt="2026-07-28T16:57:09.146" v="948" actId="20577"/>
          <ac:spMkLst>
            <pc:docMk/>
            <pc:sldMk cId="3974910558" sldId="264"/>
            <ac:spMk id="6" creationId="{B6DE6BE6-13B0-EDEE-8897-001634E7DE62}"/>
          </ac:spMkLst>
        </pc:spChg>
        <pc:spChg chg="mod">
          <ac:chgData name="SHIRLEY O'BRIEN" userId="9d80a1894ddda7c1" providerId="LiveId" clId="{DE76AC43-8027-46BB-9DE2-0D4ABD32755D}" dt="2026-07-25T03:43:01.606" v="409" actId="207"/>
          <ac:spMkLst>
            <pc:docMk/>
            <pc:sldMk cId="3974910558" sldId="264"/>
            <ac:spMk id="7" creationId="{FA78C5EB-CA7A-1441-8179-9157D5A52D20}"/>
          </ac:spMkLst>
        </pc:spChg>
        <pc:spChg chg="mod">
          <ac:chgData name="SHIRLEY O'BRIEN" userId="9d80a1894ddda7c1" providerId="LiveId" clId="{DE76AC43-8027-46BB-9DE2-0D4ABD32755D}" dt="2026-07-26T07:03:47.893" v="745" actId="20577"/>
          <ac:spMkLst>
            <pc:docMk/>
            <pc:sldMk cId="3974910558" sldId="264"/>
            <ac:spMk id="10" creationId="{6F9244C4-A95C-F37D-6113-90C79A0704C4}"/>
          </ac:spMkLst>
        </pc:spChg>
        <pc:spChg chg="mod">
          <ac:chgData name="SHIRLEY O'BRIEN" userId="9d80a1894ddda7c1" providerId="LiveId" clId="{DE76AC43-8027-46BB-9DE2-0D4ABD32755D}" dt="2026-07-28T17:13:44.530" v="1079" actId="20577"/>
          <ac:spMkLst>
            <pc:docMk/>
            <pc:sldMk cId="3974910558" sldId="264"/>
            <ac:spMk id="11" creationId="{5E291C58-0C50-D337-25E8-2E000920C027}"/>
          </ac:spMkLst>
        </pc:spChg>
        <pc:spChg chg="mod">
          <ac:chgData name="SHIRLEY O'BRIEN" userId="9d80a1894ddda7c1" providerId="LiveId" clId="{DE76AC43-8027-46BB-9DE2-0D4ABD32755D}" dt="2026-07-25T08:33:51.750" v="566" actId="20577"/>
          <ac:spMkLst>
            <pc:docMk/>
            <pc:sldMk cId="3974910558" sldId="264"/>
            <ac:spMk id="12" creationId="{CF81E0EA-2FD3-4A88-A287-8A2D6FCF6926}"/>
          </ac:spMkLst>
        </pc:spChg>
        <pc:spChg chg="mod">
          <ac:chgData name="SHIRLEY O'BRIEN" userId="9d80a1894ddda7c1" providerId="LiveId" clId="{DE76AC43-8027-46BB-9DE2-0D4ABD32755D}" dt="2026-07-25T03:43:38.015" v="411" actId="207"/>
          <ac:spMkLst>
            <pc:docMk/>
            <pc:sldMk cId="3974910558" sldId="264"/>
            <ac:spMk id="13" creationId="{7C6C6E70-B205-ED30-D74D-2B28ACAF1D7B}"/>
          </ac:spMkLst>
        </pc:spChg>
        <pc:spChg chg="mod">
          <ac:chgData name="SHIRLEY O'BRIEN" userId="9d80a1894ddda7c1" providerId="LiveId" clId="{DE76AC43-8027-46BB-9DE2-0D4ABD32755D}" dt="2026-07-25T08:37:09.282" v="660" actId="20577"/>
          <ac:spMkLst>
            <pc:docMk/>
            <pc:sldMk cId="3974910558" sldId="264"/>
            <ac:spMk id="14" creationId="{6644EAC7-9139-9FA9-41E7-1E02CF4C46B0}"/>
          </ac:spMkLst>
        </pc:spChg>
        <pc:spChg chg="mod">
          <ac:chgData name="SHIRLEY O'BRIEN" userId="9d80a1894ddda7c1" providerId="LiveId" clId="{DE76AC43-8027-46BB-9DE2-0D4ABD32755D}" dt="2026-07-25T08:37:18.070" v="674" actId="20577"/>
          <ac:spMkLst>
            <pc:docMk/>
            <pc:sldMk cId="3974910558" sldId="264"/>
            <ac:spMk id="15" creationId="{255B0EA3-4A0D-8AFB-9A95-D49CB1D91CFB}"/>
          </ac:spMkLst>
        </pc:spChg>
        <pc:spChg chg="mod">
          <ac:chgData name="SHIRLEY O'BRIEN" userId="9d80a1894ddda7c1" providerId="LiveId" clId="{DE76AC43-8027-46BB-9DE2-0D4ABD32755D}" dt="2026-07-28T17:13:56.179" v="1091" actId="20577"/>
          <ac:spMkLst>
            <pc:docMk/>
            <pc:sldMk cId="3974910558" sldId="264"/>
            <ac:spMk id="16" creationId="{5E1912F4-30B9-3318-C455-2FE613F91394}"/>
          </ac:spMkLst>
        </pc:spChg>
        <pc:spChg chg="mod">
          <ac:chgData name="SHIRLEY O'BRIEN" userId="9d80a1894ddda7c1" providerId="LiveId" clId="{DE76AC43-8027-46BB-9DE2-0D4ABD32755D}" dt="2026-07-25T08:38:58.263" v="716" actId="20577"/>
          <ac:spMkLst>
            <pc:docMk/>
            <pc:sldMk cId="3974910558" sldId="264"/>
            <ac:spMk id="17" creationId="{6A8290AD-1BE2-95FB-BBDC-04712A49EBEA}"/>
          </ac:spMkLst>
        </pc:spChg>
        <pc:spChg chg="mod">
          <ac:chgData name="SHIRLEY O'BRIEN" userId="9d80a1894ddda7c1" providerId="LiveId" clId="{DE76AC43-8027-46BB-9DE2-0D4ABD32755D}" dt="2026-07-25T03:45:41.082" v="419" actId="255"/>
          <ac:spMkLst>
            <pc:docMk/>
            <pc:sldMk cId="3974910558" sldId="264"/>
            <ac:spMk id="18" creationId="{23E5E3B5-2379-39F4-E5EA-29CD8B03CBB9}"/>
          </ac:spMkLst>
        </pc:spChg>
        <pc:spChg chg="mod">
          <ac:chgData name="SHIRLEY O'BRIEN" userId="9d80a1894ddda7c1" providerId="LiveId" clId="{DE76AC43-8027-46BB-9DE2-0D4ABD32755D}" dt="2026-07-28T17:13:08.683" v="1068" actId="20577"/>
          <ac:spMkLst>
            <pc:docMk/>
            <pc:sldMk cId="3974910558" sldId="264"/>
            <ac:spMk id="19" creationId="{AA1BC36C-37D2-2DD5-DD6E-621593FAECC5}"/>
          </ac:spMkLst>
        </pc:spChg>
        <pc:spChg chg="mod">
          <ac:chgData name="SHIRLEY O'BRIEN" userId="9d80a1894ddda7c1" providerId="LiveId" clId="{DE76AC43-8027-46BB-9DE2-0D4ABD32755D}" dt="2026-07-24T20:18:38.702" v="295" actId="20577"/>
          <ac:spMkLst>
            <pc:docMk/>
            <pc:sldMk cId="3974910558" sldId="264"/>
            <ac:spMk id="20" creationId="{7BF1F091-48DA-B58A-C903-820C0166069C}"/>
          </ac:spMkLst>
        </pc:spChg>
        <pc:spChg chg="mod">
          <ac:chgData name="SHIRLEY O'BRIEN" userId="9d80a1894ddda7c1" providerId="LiveId" clId="{DE76AC43-8027-46BB-9DE2-0D4ABD32755D}" dt="2026-07-24T20:18:34.663" v="294" actId="27636"/>
          <ac:spMkLst>
            <pc:docMk/>
            <pc:sldMk cId="3974910558" sldId="264"/>
            <ac:spMk id="21" creationId="{395D0FB4-DFAB-3649-8F67-5EC64FE36B09}"/>
          </ac:spMkLst>
        </pc:spChg>
        <pc:spChg chg="mod">
          <ac:chgData name="SHIRLEY O'BRIEN" userId="9d80a1894ddda7c1" providerId="LiveId" clId="{DE76AC43-8027-46BB-9DE2-0D4ABD32755D}" dt="2026-07-24T20:18:28.594" v="292" actId="20577"/>
          <ac:spMkLst>
            <pc:docMk/>
            <pc:sldMk cId="3974910558" sldId="264"/>
            <ac:spMk id="22" creationId="{E33898A8-DBA2-8CFB-9665-399479F5881F}"/>
          </ac:spMkLst>
        </pc:spChg>
        <pc:spChg chg="mod">
          <ac:chgData name="SHIRLEY O'BRIEN" userId="9d80a1894ddda7c1" providerId="LiveId" clId="{DE76AC43-8027-46BB-9DE2-0D4ABD32755D}" dt="2026-07-24T20:18:23.618" v="291" actId="27636"/>
          <ac:spMkLst>
            <pc:docMk/>
            <pc:sldMk cId="3974910558" sldId="264"/>
            <ac:spMk id="23" creationId="{AE63E6FC-CEF2-1881-8338-4C10A7847301}"/>
          </ac:spMkLst>
        </pc:spChg>
        <pc:spChg chg="mod">
          <ac:chgData name="SHIRLEY O'BRIEN" userId="9d80a1894ddda7c1" providerId="LiveId" clId="{DE76AC43-8027-46BB-9DE2-0D4ABD32755D}" dt="2026-07-28T16:49:20.753" v="763" actId="20577"/>
          <ac:spMkLst>
            <pc:docMk/>
            <pc:sldMk cId="3974910558" sldId="264"/>
            <ac:spMk id="25" creationId="{6EFC331C-B03D-448D-E166-BFE3DD9ACC7A}"/>
          </ac:spMkLst>
        </pc:spChg>
        <pc:spChg chg="mod">
          <ac:chgData name="SHIRLEY O'BRIEN" userId="9d80a1894ddda7c1" providerId="LiveId" clId="{DE76AC43-8027-46BB-9DE2-0D4ABD32755D}" dt="2026-07-28T17:11:47.310" v="1045" actId="207"/>
          <ac:spMkLst>
            <pc:docMk/>
            <pc:sldMk cId="3974910558" sldId="264"/>
            <ac:spMk id="26" creationId="{33675179-39D4-55EE-46D9-FBFB8D8C0C9A}"/>
          </ac:spMkLst>
        </pc:spChg>
        <pc:spChg chg="mod">
          <ac:chgData name="SHIRLEY O'BRIEN" userId="9d80a1894ddda7c1" providerId="LiveId" clId="{DE76AC43-8027-46BB-9DE2-0D4ABD32755D}" dt="2026-07-24T20:24:20.020" v="369" actId="20577"/>
          <ac:spMkLst>
            <pc:docMk/>
            <pc:sldMk cId="3974910558" sldId="264"/>
            <ac:spMk id="90" creationId="{B690C208-7C06-4024-950B-2FF06A1FBD3A}"/>
          </ac:spMkLst>
        </pc:spChg>
        <pc:spChg chg="mod">
          <ac:chgData name="SHIRLEY O'BRIEN" userId="9d80a1894ddda7c1" providerId="LiveId" clId="{DE76AC43-8027-46BB-9DE2-0D4ABD32755D}" dt="2026-07-24T20:23:38.083" v="360" actId="20577"/>
          <ac:spMkLst>
            <pc:docMk/>
            <pc:sldMk cId="3974910558" sldId="264"/>
            <ac:spMk id="91" creationId="{A9D814B8-6C75-7DB2-F65D-215C17C233D9}"/>
          </ac:spMkLst>
        </pc:spChg>
        <pc:spChg chg="mod">
          <ac:chgData name="SHIRLEY O'BRIEN" userId="9d80a1894ddda7c1" providerId="LiveId" clId="{DE76AC43-8027-46BB-9DE2-0D4ABD32755D}" dt="2026-07-24T20:23:01.428" v="346" actId="20577"/>
          <ac:spMkLst>
            <pc:docMk/>
            <pc:sldMk cId="3974910558" sldId="264"/>
            <ac:spMk id="92" creationId="{93C4003D-2538-00B6-0EE1-488101EC54B4}"/>
          </ac:spMkLst>
        </pc:spChg>
        <pc:spChg chg="mod">
          <ac:chgData name="SHIRLEY O'BRIEN" userId="9d80a1894ddda7c1" providerId="LiveId" clId="{DE76AC43-8027-46BB-9DE2-0D4ABD32755D}" dt="2026-07-24T20:22:19.376" v="330" actId="20577"/>
          <ac:spMkLst>
            <pc:docMk/>
            <pc:sldMk cId="3974910558" sldId="264"/>
            <ac:spMk id="93" creationId="{0DC59991-3BAD-0A34-1DC2-F84FCEE18B72}"/>
          </ac:spMkLst>
        </pc:spChg>
        <pc:spChg chg="add del mod">
          <ac:chgData name="SHIRLEY O'BRIEN" userId="9d80a1894ddda7c1" providerId="LiveId" clId="{DE76AC43-8027-46BB-9DE2-0D4ABD32755D}" dt="2026-07-24T20:21:31.561" v="318" actId="20577"/>
          <ac:spMkLst>
            <pc:docMk/>
            <pc:sldMk cId="3974910558" sldId="264"/>
            <ac:spMk id="94" creationId="{CA61717C-73D7-5852-1F25-DF0374DF28F8}"/>
          </ac:spMkLst>
        </pc:spChg>
        <pc:spChg chg="mod">
          <ac:chgData name="SHIRLEY O'BRIEN" userId="9d80a1894ddda7c1" providerId="LiveId" clId="{DE76AC43-8027-46BB-9DE2-0D4ABD32755D}" dt="2026-07-24T20:23:42.935" v="363" actId="20577"/>
          <ac:spMkLst>
            <pc:docMk/>
            <pc:sldMk cId="3974910558" sldId="264"/>
            <ac:spMk id="96" creationId="{6509B52C-C2AD-E0DC-1296-09F825643DF3}"/>
          </ac:spMkLst>
        </pc:spChg>
        <pc:spChg chg="mod">
          <ac:chgData name="SHIRLEY O'BRIEN" userId="9d80a1894ddda7c1" providerId="LiveId" clId="{DE76AC43-8027-46BB-9DE2-0D4ABD32755D}" dt="2026-07-24T20:23:08.062" v="350" actId="20577"/>
          <ac:spMkLst>
            <pc:docMk/>
            <pc:sldMk cId="3974910558" sldId="264"/>
            <ac:spMk id="97" creationId="{57A6EC76-C655-7EB9-0A51-BEAE55B030B0}"/>
          </ac:spMkLst>
        </pc:spChg>
        <pc:spChg chg="mod">
          <ac:chgData name="SHIRLEY O'BRIEN" userId="9d80a1894ddda7c1" providerId="LiveId" clId="{DE76AC43-8027-46BB-9DE2-0D4ABD32755D}" dt="2026-07-24T20:22:22.605" v="332" actId="20577"/>
          <ac:spMkLst>
            <pc:docMk/>
            <pc:sldMk cId="3974910558" sldId="264"/>
            <ac:spMk id="98" creationId="{83AEDE7B-DA44-E83E-518A-3593B3A19365}"/>
          </ac:spMkLst>
        </pc:spChg>
        <pc:spChg chg="mod">
          <ac:chgData name="SHIRLEY O'BRIEN" userId="9d80a1894ddda7c1" providerId="LiveId" clId="{DE76AC43-8027-46BB-9DE2-0D4ABD32755D}" dt="2026-07-24T20:21:35.590" v="320" actId="20577"/>
          <ac:spMkLst>
            <pc:docMk/>
            <pc:sldMk cId="3974910558" sldId="264"/>
            <ac:spMk id="99" creationId="{A5E12290-4EA5-DFF0-7652-4E90BC97FFDE}"/>
          </ac:spMkLst>
        </pc:spChg>
        <pc:spChg chg="mod">
          <ac:chgData name="SHIRLEY O'BRIEN" userId="9d80a1894ddda7c1" providerId="LiveId" clId="{DE76AC43-8027-46BB-9DE2-0D4ABD32755D}" dt="2026-07-24T20:25:02.995" v="373" actId="20577"/>
          <ac:spMkLst>
            <pc:docMk/>
            <pc:sldMk cId="3974910558" sldId="264"/>
            <ac:spMk id="101" creationId="{FA329FAD-5B2E-1443-AE95-230C7930A9F3}"/>
          </ac:spMkLst>
        </pc:spChg>
        <pc:spChg chg="mod">
          <ac:chgData name="SHIRLEY O'BRIEN" userId="9d80a1894ddda7c1" providerId="LiveId" clId="{DE76AC43-8027-46BB-9DE2-0D4ABD32755D}" dt="2026-07-24T20:23:12.482" v="352" actId="20577"/>
          <ac:spMkLst>
            <pc:docMk/>
            <pc:sldMk cId="3974910558" sldId="264"/>
            <ac:spMk id="102" creationId="{AD8F9665-1162-5361-0F77-D97DACDC67A5}"/>
          </ac:spMkLst>
        </pc:spChg>
        <pc:spChg chg="mod">
          <ac:chgData name="SHIRLEY O'BRIEN" userId="9d80a1894ddda7c1" providerId="LiveId" clId="{DE76AC43-8027-46BB-9DE2-0D4ABD32755D}" dt="2026-07-24T20:22:27.015" v="334" actId="20577"/>
          <ac:spMkLst>
            <pc:docMk/>
            <pc:sldMk cId="3974910558" sldId="264"/>
            <ac:spMk id="103" creationId="{07069AED-4367-9F36-A45C-9B6289F77076}"/>
          </ac:spMkLst>
        </pc:spChg>
        <pc:spChg chg="mod">
          <ac:chgData name="SHIRLEY O'BRIEN" userId="9d80a1894ddda7c1" providerId="LiveId" clId="{DE76AC43-8027-46BB-9DE2-0D4ABD32755D}" dt="2026-07-24T20:21:38.118" v="322" actId="20577"/>
          <ac:spMkLst>
            <pc:docMk/>
            <pc:sldMk cId="3974910558" sldId="264"/>
            <ac:spMk id="104" creationId="{0D6E2E60-FFBF-F023-9940-EE1747113581}"/>
          </ac:spMkLst>
        </pc:spChg>
        <pc:spChg chg="mod">
          <ac:chgData name="SHIRLEY O'BRIEN" userId="9d80a1894ddda7c1" providerId="LiveId" clId="{DE76AC43-8027-46BB-9DE2-0D4ABD32755D}" dt="2026-07-24T20:23:53.731" v="367" actId="20577"/>
          <ac:spMkLst>
            <pc:docMk/>
            <pc:sldMk cId="3974910558" sldId="264"/>
            <ac:spMk id="106" creationId="{F49A397B-8F7D-0905-0A42-64322F433109}"/>
          </ac:spMkLst>
        </pc:spChg>
        <pc:spChg chg="mod">
          <ac:chgData name="SHIRLEY O'BRIEN" userId="9d80a1894ddda7c1" providerId="LiveId" clId="{DE76AC43-8027-46BB-9DE2-0D4ABD32755D}" dt="2026-07-24T20:23:16.936" v="354" actId="20577"/>
          <ac:spMkLst>
            <pc:docMk/>
            <pc:sldMk cId="3974910558" sldId="264"/>
            <ac:spMk id="107" creationId="{DF4CF031-F93B-5713-ECEC-E8C44A99D723}"/>
          </ac:spMkLst>
        </pc:spChg>
        <pc:spChg chg="mod">
          <ac:chgData name="SHIRLEY O'BRIEN" userId="9d80a1894ddda7c1" providerId="LiveId" clId="{DE76AC43-8027-46BB-9DE2-0D4ABD32755D}" dt="2026-07-24T20:22:45.621" v="342" actId="20577"/>
          <ac:spMkLst>
            <pc:docMk/>
            <pc:sldMk cId="3974910558" sldId="264"/>
            <ac:spMk id="108" creationId="{BAFC32F9-C127-A317-297E-27637E2D1883}"/>
          </ac:spMkLst>
        </pc:spChg>
        <pc:spChg chg="mod">
          <ac:chgData name="SHIRLEY O'BRIEN" userId="9d80a1894ddda7c1" providerId="LiveId" clId="{DE76AC43-8027-46BB-9DE2-0D4ABD32755D}" dt="2026-07-24T20:21:40.639" v="324" actId="20577"/>
          <ac:spMkLst>
            <pc:docMk/>
            <pc:sldMk cId="3974910558" sldId="264"/>
            <ac:spMk id="109" creationId="{6C87BA20-A6B2-6D9A-AA49-2FC656E718B3}"/>
          </ac:spMkLst>
        </pc:spChg>
        <pc:spChg chg="mod">
          <ac:chgData name="SHIRLEY O'BRIEN" userId="9d80a1894ddda7c1" providerId="LiveId" clId="{DE76AC43-8027-46BB-9DE2-0D4ABD32755D}" dt="2026-07-24T20:23:56.484" v="368" actId="20577"/>
          <ac:spMkLst>
            <pc:docMk/>
            <pc:sldMk cId="3974910558" sldId="264"/>
            <ac:spMk id="111" creationId="{DB7256F9-187F-DCAE-9CFB-3830583F7D3F}"/>
          </ac:spMkLst>
        </pc:spChg>
        <pc:spChg chg="mod">
          <ac:chgData name="SHIRLEY O'BRIEN" userId="9d80a1894ddda7c1" providerId="LiveId" clId="{DE76AC43-8027-46BB-9DE2-0D4ABD32755D}" dt="2026-07-24T20:23:20.239" v="356" actId="20577"/>
          <ac:spMkLst>
            <pc:docMk/>
            <pc:sldMk cId="3974910558" sldId="264"/>
            <ac:spMk id="112" creationId="{5B71FA43-5E79-625E-DEC2-0662AC056397}"/>
          </ac:spMkLst>
        </pc:spChg>
        <pc:spChg chg="mod">
          <ac:chgData name="SHIRLEY O'BRIEN" userId="9d80a1894ddda7c1" providerId="LiveId" clId="{DE76AC43-8027-46BB-9DE2-0D4ABD32755D}" dt="2026-07-24T20:22:40.650" v="340" actId="20577"/>
          <ac:spMkLst>
            <pc:docMk/>
            <pc:sldMk cId="3974910558" sldId="264"/>
            <ac:spMk id="113" creationId="{6ACB738C-6CAA-A8D9-2446-82DC02D07E96}"/>
          </ac:spMkLst>
        </pc:spChg>
        <pc:spChg chg="mod">
          <ac:chgData name="SHIRLEY O'BRIEN" userId="9d80a1894ddda7c1" providerId="LiveId" clId="{DE76AC43-8027-46BB-9DE2-0D4ABD32755D}" dt="2026-07-24T20:21:50.415" v="328" actId="20577"/>
          <ac:spMkLst>
            <pc:docMk/>
            <pc:sldMk cId="3974910558" sldId="264"/>
            <ac:spMk id="114" creationId="{5C4B21D3-CF99-E7F1-016F-8C31F4BF00DA}"/>
          </ac:spMkLst>
        </pc:spChg>
        <pc:picChg chg="mod">
          <ac:chgData name="SHIRLEY O'BRIEN" userId="9d80a1894ddda7c1" providerId="LiveId" clId="{DE76AC43-8027-46BB-9DE2-0D4ABD32755D}" dt="2026-07-24T20:18:03.227" v="289" actId="1076"/>
          <ac:picMkLst>
            <pc:docMk/>
            <pc:sldMk cId="3974910558" sldId="264"/>
            <ac:picMk id="3" creationId="{EF76016E-E427-B911-C7E8-CDC062F73857}"/>
          </ac:picMkLst>
        </pc:picChg>
        <pc:picChg chg="mod">
          <ac:chgData name="SHIRLEY O'BRIEN" userId="9d80a1894ddda7c1" providerId="LiveId" clId="{DE76AC43-8027-46BB-9DE2-0D4ABD32755D}" dt="2026-07-25T04:38:13.360" v="421" actId="1076"/>
          <ac:picMkLst>
            <pc:docMk/>
            <pc:sldMk cId="3974910558" sldId="264"/>
            <ac:picMk id="30" creationId="{487C01C6-FC2C-6D6F-19BA-EB0717F0D96B}"/>
          </ac:picMkLst>
        </pc:picChg>
        <pc:picChg chg="mod">
          <ac:chgData name="SHIRLEY O'BRIEN" userId="9d80a1894ddda7c1" providerId="LiveId" clId="{DE76AC43-8027-46BB-9DE2-0D4ABD32755D}" dt="2026-07-25T08:14:23.681" v="520" actId="1076"/>
          <ac:picMkLst>
            <pc:docMk/>
            <pc:sldMk cId="3974910558" sldId="264"/>
            <ac:picMk id="31" creationId="{00000000-0008-0000-0000-0000B2000000}"/>
          </ac:picMkLst>
        </pc:picChg>
        <pc:picChg chg="add mod">
          <ac:chgData name="SHIRLEY O'BRIEN" userId="9d80a1894ddda7c1" providerId="LiveId" clId="{DE76AC43-8027-46BB-9DE2-0D4ABD32755D}" dt="2026-07-25T06:18:40.371" v="448" actId="1076"/>
          <ac:picMkLst>
            <pc:docMk/>
            <pc:sldMk cId="3974910558" sldId="264"/>
            <ac:picMk id="37" creationId="{C76CB755-2C41-DD7D-44C4-EDB69543CD5B}"/>
          </ac:picMkLst>
        </pc:picChg>
        <pc:picChg chg="add mod">
          <ac:chgData name="SHIRLEY O'BRIEN" userId="9d80a1894ddda7c1" providerId="LiveId" clId="{DE76AC43-8027-46BB-9DE2-0D4ABD32755D}" dt="2026-07-25T06:21:31.941" v="458" actId="1076"/>
          <ac:picMkLst>
            <pc:docMk/>
            <pc:sldMk cId="3974910558" sldId="264"/>
            <ac:picMk id="39" creationId="{45B1E65C-D043-20CE-3CA9-F7F080B03C06}"/>
          </ac:picMkLst>
        </pc:picChg>
        <pc:picChg chg="add mod">
          <ac:chgData name="SHIRLEY O'BRIEN" userId="9d80a1894ddda7c1" providerId="LiveId" clId="{DE76AC43-8027-46BB-9DE2-0D4ABD32755D}" dt="2026-07-25T07:26:52.240" v="480" actId="14100"/>
          <ac:picMkLst>
            <pc:docMk/>
            <pc:sldMk cId="3974910558" sldId="264"/>
            <ac:picMk id="43" creationId="{56DBCA94-FD9D-A754-77B8-3B2BA9C0A9EB}"/>
          </ac:picMkLst>
        </pc:picChg>
        <pc:picChg chg="add mod">
          <ac:chgData name="SHIRLEY O'BRIEN" userId="9d80a1894ddda7c1" providerId="LiveId" clId="{DE76AC43-8027-46BB-9DE2-0D4ABD32755D}" dt="2026-07-25T08:51:38.491" v="723" actId="14100"/>
          <ac:picMkLst>
            <pc:docMk/>
            <pc:sldMk cId="3974910558" sldId="264"/>
            <ac:picMk id="49" creationId="{ACD09A24-2EAB-18E3-8820-09B94412C3E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27C17A-34DD-3C18-F2A1-A59E4E21B6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058398" cy="777239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2B370D-103A-D921-8BC0-970AE449F8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D3DC01-A649-65D5-CB0D-B5D4AD2E0D67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6169962" y="64739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005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53A9C6-B4A0-70A1-F4CA-2CC6591670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0058400" cy="7772400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573DD37-FD11-EAC7-774C-0F791FFE87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77668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C86925-F395-8579-B96B-2C77E048F9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0058400" cy="7772400"/>
          </a:xfrm>
          <a:prstGeom prst="rect">
            <a:avLst/>
          </a:prstGeom>
        </p:spPr>
      </p:pic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C7CB390B-A6AE-3AD4-8BE9-12F545B102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6026" y="576072"/>
            <a:ext cx="2376104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102325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3EAF2E-7CD2-2684-DBB2-DFE9A07712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0058400" cy="7772400"/>
          </a:xfrm>
          <a:prstGeom prst="rect">
            <a:avLst/>
          </a:prstGeom>
        </p:spPr>
      </p:pic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599E429-C06F-A0C1-73C8-864C6FA521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6027" y="576072"/>
            <a:ext cx="2376102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497816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FCABCB-F7BA-3157-9CFC-811CE2BD3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058398" cy="7772399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5DD89B5-D603-D9CA-5629-0CC6A4AF91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57191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5733FF-ECE0-1383-1A5E-461908828C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058398" cy="7772399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573DD37-FD11-EAC7-774C-0F791FFE87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06107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427891-60A1-C3E6-4F09-624D99815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0058400" cy="7772400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573DD37-FD11-EAC7-774C-0F791FFE87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47733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E0A6F250-39BD-D901-59CE-3DD2C61398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CCCA77-D311-25ED-06D9-E1A3305E42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058398" cy="777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534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DDA6B66-B7EB-4FA9-238E-68FD3E453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0058398" cy="7772398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573DD37-FD11-EAC7-774C-0F791FFE87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8AA348-46DD-FAAD-21B1-15FC9C4D41AD}"/>
              </a:ext>
            </a:extLst>
          </p:cNvPr>
          <p:cNvSpPr txBox="1"/>
          <p:nvPr userDrawn="1"/>
        </p:nvSpPr>
        <p:spPr>
          <a:xfrm>
            <a:off x="8954429" y="3769112"/>
            <a:ext cx="0" cy="0"/>
          </a:xfrm>
          <a:prstGeom prst="rect">
            <a:avLst/>
          </a:prstGeom>
          <a:noFill/>
        </p:spPr>
        <p:txBody>
          <a:bodyPr wrap="none" lIns="82296" tIns="82296" rIns="82296" bIns="82296" rtlCol="0">
            <a:normAutofit fontScale="25000" lnSpcReduction="20000"/>
          </a:bodyPr>
          <a:lstStyle/>
          <a:p>
            <a:pPr marL="0" marR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230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592BCA-7659-7C13-8F51-50EF529977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058398" cy="7772399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2727F7C3-CD3F-4684-64C9-2E06696995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424169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F2FAEF-32CE-FF03-FE11-9DEBB8C147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058398" cy="7772399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56B66BC0-8199-F851-A23E-BEE6EE74C9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27582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B90F0A-A6B4-B24E-7447-D7B0BF6DA4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0058400" cy="7772400"/>
          </a:xfrm>
          <a:prstGeom prst="rect">
            <a:avLst/>
          </a:prstGeom>
        </p:spPr>
      </p:pic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8B426BF-3619-476A-ACDB-AF88FA3877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6447" y="576072"/>
            <a:ext cx="2015683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932458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3066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mailto:KATE@FOODSERV.ORG" TargetMode="External"/><Relationship Id="rId7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hyperlink" Target="mailto:121manager@foodserv.org" TargetMode="External"/><Relationship Id="rId9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0F2477-5E57-38FC-DA49-A17223174475}"/>
              </a:ext>
            </a:extLst>
          </p:cNvPr>
          <p:cNvSpPr txBox="1"/>
          <p:nvPr/>
        </p:nvSpPr>
        <p:spPr>
          <a:xfrm>
            <a:off x="217971" y="4078224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Cheeseburger on a Bun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Breaded Chicken Patty on Bun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French Fry Rings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Green Beans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Frosty Blueberries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A08988-58E4-3BFF-87BA-DAEA94EF7A9F}"/>
              </a:ext>
            </a:extLst>
          </p:cNvPr>
          <p:cNvSpPr txBox="1"/>
          <p:nvPr/>
        </p:nvSpPr>
        <p:spPr>
          <a:xfrm>
            <a:off x="1718982" y="2880360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C30558-77A3-5E25-AF36-F4BDC5B3943A}"/>
              </a:ext>
            </a:extLst>
          </p:cNvPr>
          <p:cNvSpPr txBox="1"/>
          <p:nvPr/>
        </p:nvSpPr>
        <p:spPr>
          <a:xfrm>
            <a:off x="3202642" y="2880360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DE6BE6-13B0-EDEE-8897-001634E7DE62}"/>
              </a:ext>
            </a:extLst>
          </p:cNvPr>
          <p:cNvSpPr txBox="1"/>
          <p:nvPr/>
        </p:nvSpPr>
        <p:spPr>
          <a:xfrm>
            <a:off x="4686302" y="2880360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WELCOME BACK SPECIAL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ABC Grilled Cheese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Pencil Potatoes (Fries)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Crayons (Veggie Sticks)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Apple for the Teacher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78C5EB-CA7A-1441-8179-9157D5A52D20}"/>
              </a:ext>
            </a:extLst>
          </p:cNvPr>
          <p:cNvSpPr txBox="1"/>
          <p:nvPr/>
        </p:nvSpPr>
        <p:spPr>
          <a:xfrm>
            <a:off x="6169962" y="2880360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ST. LOUIS CITY SOCCER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Goalie Pretzel w/Cheese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Yellow Card Corn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Offsides Cookie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Penalty Kick Peaches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3B6A28-0E7C-4D51-72B3-C81EB556B66D}"/>
              </a:ext>
            </a:extLst>
          </p:cNvPr>
          <p:cNvSpPr txBox="1"/>
          <p:nvPr/>
        </p:nvSpPr>
        <p:spPr>
          <a:xfrm>
            <a:off x="6169962" y="16733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9244C4-A95C-F37D-6113-90C79A0704C4}"/>
              </a:ext>
            </a:extLst>
          </p:cNvPr>
          <p:cNvSpPr txBox="1"/>
          <p:nvPr/>
        </p:nvSpPr>
        <p:spPr>
          <a:xfrm>
            <a:off x="1718982" y="4078224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 lnSpcReduction="10000"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Warm Bagel &amp; Cream Cheese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French Toast Sticks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Sausage Patty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Frosty Strawberries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Creamy Yogurt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291C58-0C50-D337-25E8-2E000920C027}"/>
              </a:ext>
            </a:extLst>
          </p:cNvPr>
          <p:cNvSpPr txBox="1"/>
          <p:nvPr/>
        </p:nvSpPr>
        <p:spPr>
          <a:xfrm>
            <a:off x="3202642" y="4078224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PAPA JOHNS PIZZA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Pepperoni Slice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Cheese Slice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Fresh Veggies with Dip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Apple Slices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Oven Baked Cookie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81E0EA-2FD3-4A88-A287-8A2D6FCF6926}"/>
              </a:ext>
            </a:extLst>
          </p:cNvPr>
          <p:cNvSpPr txBox="1"/>
          <p:nvPr/>
        </p:nvSpPr>
        <p:spPr>
          <a:xfrm>
            <a:off x="4686302" y="4078224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Mostaccioli with Meat Sauce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Toasted Beef Ravioli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Tossed Salad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Cut Pineapple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Breadstick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6C6E70-B205-ED30-D74D-2B28ACAF1D7B}"/>
              </a:ext>
            </a:extLst>
          </p:cNvPr>
          <p:cNvSpPr txBox="1"/>
          <p:nvPr/>
        </p:nvSpPr>
        <p:spPr>
          <a:xfrm>
            <a:off x="6169962" y="4078224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Chicken Fries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Hot Ham &amp; Cheese Bagel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Yogurt with Blueberries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Golden French Fries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Veggies with Dip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44EAC7-9139-9FA9-41E7-1E02CF4C46B0}"/>
              </a:ext>
            </a:extLst>
          </p:cNvPr>
          <p:cNvSpPr txBox="1"/>
          <p:nvPr/>
        </p:nvSpPr>
        <p:spPr>
          <a:xfrm>
            <a:off x="230707" y="5276088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Mini Corn Dogs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Crispy Chicken Tenders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rgbClr val="000000"/>
                </a:solidFill>
                <a:latin typeface="Arial" panose="020B0604020202020204"/>
              </a:rPr>
              <a:t>French Fries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Green Beans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Chilled Strawberries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5B0EA3-4A0D-8AFB-9A95-D49CB1D91CFB}"/>
              </a:ext>
            </a:extLst>
          </p:cNvPr>
          <p:cNvSpPr txBox="1"/>
          <p:nvPr/>
        </p:nvSpPr>
        <p:spPr>
          <a:xfrm>
            <a:off x="1735045" y="5276088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 lnSpcReduction="10000"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Waffles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Pancake &amp; Sausage on a Stick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Crispy Hash Brown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Strawberry Yogurt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Frosty Peaches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1912F4-30B9-3318-C455-2FE613F91394}"/>
              </a:ext>
            </a:extLst>
          </p:cNvPr>
          <p:cNvSpPr txBox="1"/>
          <p:nvPr/>
        </p:nvSpPr>
        <p:spPr>
          <a:xfrm>
            <a:off x="3202642" y="5276088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 lnSpcReduction="10000"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PAPA JOHNS PIZZA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Pepperoni Slice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Cheese Slice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Fresh Veggies with Dip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Apple Slices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Oven Baked Cookie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8290AD-1BE2-95FB-BBDC-04712A49EBEA}"/>
              </a:ext>
            </a:extLst>
          </p:cNvPr>
          <p:cNvSpPr txBox="1"/>
          <p:nvPr/>
        </p:nvSpPr>
        <p:spPr>
          <a:xfrm>
            <a:off x="4680611" y="5298948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Meatball Sub Sandwich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Macaroni &amp; Cheese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rgbClr val="000000"/>
                </a:solidFill>
                <a:latin typeface="Arial" panose="020B0604020202020204"/>
              </a:rPr>
              <a:t>Seasoned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Broccoli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rgbClr val="000000"/>
                </a:solidFill>
                <a:latin typeface="Arial" panose="020B0604020202020204"/>
              </a:rPr>
              <a:t>Carrots with dip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Mandarin Oranges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E5E3B5-2379-39F4-E5EA-29CD8B03CBB9}"/>
              </a:ext>
            </a:extLst>
          </p:cNvPr>
          <p:cNvSpPr txBox="1"/>
          <p:nvPr/>
        </p:nvSpPr>
        <p:spPr>
          <a:xfrm>
            <a:off x="6169962" y="5276088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CARDINALS PEP RALLY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Ballpark Nachos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Grand Slam Fruit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Grassy Field Salad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Bases Loaded Brownie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A1BC36C-37D2-2DD5-DD6E-621593FAECC5}"/>
              </a:ext>
            </a:extLst>
          </p:cNvPr>
          <p:cNvSpPr txBox="1"/>
          <p:nvPr/>
        </p:nvSpPr>
        <p:spPr>
          <a:xfrm>
            <a:off x="230707" y="64739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 lnSpcReduction="20000"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Egg Sausage Cheese Taquito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Chicken n' Waffle Sandwich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Golden Hash Brown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Frosty Peaches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Creamy Yogurt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F1F091-48DA-B58A-C903-820C0166069C}"/>
              </a:ext>
            </a:extLst>
          </p:cNvPr>
          <p:cNvSpPr txBox="1"/>
          <p:nvPr/>
        </p:nvSpPr>
        <p:spPr>
          <a:xfrm>
            <a:off x="1718982" y="64739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5D0FB4-DFAB-3649-8F67-5EC64FE36B09}"/>
              </a:ext>
            </a:extLst>
          </p:cNvPr>
          <p:cNvSpPr txBox="1"/>
          <p:nvPr/>
        </p:nvSpPr>
        <p:spPr>
          <a:xfrm>
            <a:off x="3202642" y="64739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3898A8-DBA2-8CFB-9665-399479F5881F}"/>
              </a:ext>
            </a:extLst>
          </p:cNvPr>
          <p:cNvSpPr txBox="1"/>
          <p:nvPr/>
        </p:nvSpPr>
        <p:spPr>
          <a:xfrm>
            <a:off x="4686302" y="64739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63E6FC-CEF2-1881-8338-4C10A7847301}"/>
              </a:ext>
            </a:extLst>
          </p:cNvPr>
          <p:cNvSpPr txBox="1"/>
          <p:nvPr/>
        </p:nvSpPr>
        <p:spPr>
          <a:xfrm>
            <a:off x="6169962" y="64739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E47CD9-ED41-807D-1D58-EB274DA821C5}"/>
              </a:ext>
            </a:extLst>
          </p:cNvPr>
          <p:cNvSpPr txBox="1"/>
          <p:nvPr/>
        </p:nvSpPr>
        <p:spPr>
          <a:xfrm>
            <a:off x="4714785" y="1661746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1923BC-3714-BB3E-D2A3-EC386F9EF30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0707" y="16733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</a:pPr>
            <a:r>
              <a:rPr lang="en-US" sz="600" dirty="0">
                <a:solidFill>
                  <a:srgbClr val="000000"/>
                </a:solidFill>
                <a:latin typeface="+mj-lt"/>
              </a:rPr>
              <a:t>CHOICE 1</a:t>
            </a:r>
            <a:br>
              <a:rPr lang="en-US" sz="650" dirty="0">
                <a:solidFill>
                  <a:srgbClr val="000000"/>
                </a:solidFill>
                <a:latin typeface="+mj-lt"/>
              </a:rPr>
            </a:br>
            <a:r>
              <a:rPr lang="en-US" sz="900" dirty="0">
                <a:solidFill>
                  <a:srgbClr val="000000"/>
                </a:solidFill>
              </a:rPr>
              <a:t>Item</a:t>
            </a:r>
          </a:p>
          <a:p>
            <a:pPr>
              <a:lnSpc>
                <a:spcPct val="90000"/>
              </a:lnSpc>
              <a:spcBef>
                <a:spcPts val="300"/>
              </a:spcBef>
            </a:pPr>
            <a:r>
              <a:rPr lang="en-US" sz="600" dirty="0">
                <a:solidFill>
                  <a:srgbClr val="000000"/>
                </a:solidFill>
                <a:latin typeface="+mj-lt"/>
              </a:rPr>
              <a:t>CHOICE 2</a:t>
            </a:r>
            <a:br>
              <a:rPr lang="en-US" sz="650" dirty="0">
                <a:solidFill>
                  <a:srgbClr val="000000"/>
                </a:solidFill>
                <a:latin typeface="+mj-lt"/>
              </a:rPr>
            </a:br>
            <a:r>
              <a:rPr lang="en-US" sz="900" dirty="0">
                <a:solidFill>
                  <a:srgbClr val="000000"/>
                </a:solidFill>
              </a:rPr>
              <a:t>Item</a:t>
            </a:r>
          </a:p>
          <a:p>
            <a:pPr>
              <a:lnSpc>
                <a:spcPct val="90000"/>
              </a:lnSpc>
              <a:spcBef>
                <a:spcPts val="300"/>
              </a:spcBef>
            </a:pPr>
            <a:r>
              <a:rPr lang="en-US" sz="600" dirty="0">
                <a:solidFill>
                  <a:srgbClr val="000000"/>
                </a:solidFill>
                <a:latin typeface="+mj-lt"/>
              </a:rPr>
              <a:t>SIDES</a:t>
            </a:r>
            <a:br>
              <a:rPr lang="en-US" sz="650" dirty="0">
                <a:solidFill>
                  <a:srgbClr val="000000"/>
                </a:solidFill>
                <a:latin typeface="+mj-lt"/>
              </a:rPr>
            </a:br>
            <a:r>
              <a:rPr lang="en-US" sz="900" dirty="0">
                <a:solidFill>
                  <a:srgbClr val="000000"/>
                </a:solidFill>
              </a:rPr>
              <a:t>Item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D0786A9-1A3E-CD8C-78AD-FD508C221BE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18982" y="16733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CHOICE 1</a:t>
            </a:r>
            <a:b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Item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CHOICE 2</a:t>
            </a:r>
            <a:b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Item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SIDES</a:t>
            </a:r>
            <a:b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Item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141BF6-CFEF-0480-FA59-6788F4E9DB0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02642" y="16733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CHOICE 1</a:t>
            </a:r>
            <a:b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Item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CHOICE 2</a:t>
            </a:r>
            <a:b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Item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SIDES</a:t>
            </a:r>
            <a:b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Item</a:t>
            </a:r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B7F6B065-FA00-D8F9-0F5E-31BF05BDED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0" algn="ctr" defTabSz="100584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St. Gerard Majella</a:t>
            </a:r>
          </a:p>
          <a:p>
            <a:pPr algn="ctr"/>
            <a:endParaRPr lang="en-US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690C208-7C06-4024-950B-2FF06A1FBD3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12962" y="2508399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9D814B8-6C75-7DB2-F65D-215C17C233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12962" y="3712464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CCB88F"/>
                </a:solidFill>
                <a:latin typeface="Arial Black" panose="020B0A04020102020204"/>
              </a:rPr>
              <a:t>14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3C4003D-2538-00B6-0EE1-488101EC54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12962" y="4910328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CCB88F"/>
                </a:solidFill>
                <a:latin typeface="Arial Black" panose="020B0A04020102020204"/>
              </a:rPr>
              <a:t>21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DC59991-3BAD-0A34-1DC2-F84FCEE18B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12962" y="6108192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CB88F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28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A61717C-73D7-5852-1F25-DF0374DF28F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12962" y="7308238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39A8045-DFD4-83A2-7543-CD03BF2F1A9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24687" y="2506217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509B52C-C2AD-E0DC-1296-09F825643DF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24687" y="3710282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CB88F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13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7A6EC76-C655-7EB9-0A51-BEAE55B030B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24687" y="490814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CCB88F"/>
                </a:solidFill>
                <a:latin typeface="Arial Black" panose="020B0A04020102020204"/>
              </a:rPr>
              <a:t>20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83AEDE7B-DA44-E83E-518A-3593B3A1936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24687" y="6106010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CB88F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27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5E12290-4EA5-DFF0-7652-4E90BC97FFD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24687" y="730605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6A4EFAE-5271-A2CF-0C1E-3DE8738D3CF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50257" y="2506217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CB88F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A329FAD-5B2E-1443-AE95-230C7930A9F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50257" y="3710282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D8F9665-1162-5361-0F77-D97DACDC67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50257" y="490814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CB88F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19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7069AED-4367-9F36-A45C-9B6289F7707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50257" y="6106010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CB88F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26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D6E2E60-FFBF-F023-9940-EE17471135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50257" y="730605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2D27205-A621-98D8-227B-461F3BD3D73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60906" y="2506217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CB88F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49A397B-8F7D-0905-0A42-64322F43310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60906" y="3710282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F4CF031-F93B-5713-ECEC-E8C44A99D7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60906" y="490814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CCB88F"/>
                </a:solidFill>
                <a:latin typeface="Arial Black" panose="020B0A04020102020204"/>
              </a:rPr>
              <a:t>18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AFC32F9-C127-A317-297E-27637E2D188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60906" y="6106010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CCB88F"/>
                </a:solidFill>
                <a:latin typeface="Arial Black" panose="020B0A04020102020204"/>
              </a:rPr>
              <a:t>25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C87BA20-A6B2-6D9A-AA49-2FC656E718B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60906" y="730605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70C8CB6E-E436-C70E-A100-E965855849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4245" y="2506217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CB88F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B7256F9-187F-DCAE-9CFB-3830583F7D3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4245" y="3710282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B71FA43-5E79-625E-DEC2-0662AC05639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4245" y="490814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CB88F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17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6ACB738C-6CAA-A8D9-2446-82DC02D07E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4245" y="6106010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CCB88F"/>
                </a:solidFill>
                <a:latin typeface="Arial Black" panose="020B0A04020102020204"/>
              </a:rPr>
              <a:t>24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C4B21D3-CF99-E7F1-016F-8C31F4BF00D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4245" y="730605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CCB88F"/>
                </a:solidFill>
                <a:latin typeface="Arial Black" panose="020B0A04020102020204"/>
              </a:rPr>
              <a:t>31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CCB8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C8B14EF8-8685-F232-D295-FB65B187356F}"/>
              </a:ext>
            </a:extLst>
          </p:cNvPr>
          <p:cNvSpPr/>
          <p:nvPr/>
        </p:nvSpPr>
        <p:spPr>
          <a:xfrm>
            <a:off x="230707" y="1648030"/>
            <a:ext cx="5822580" cy="1088136"/>
          </a:xfrm>
          <a:prstGeom prst="rect">
            <a:avLst/>
          </a:prstGeom>
          <a:solidFill>
            <a:srgbClr val="F2EA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228600" rIns="228600" bIns="228600" rtlCol="0" anchor="ctr"/>
          <a:lstStyle/>
          <a:p>
            <a:endParaRPr lang="en-US" dirty="0">
              <a:solidFill>
                <a:srgbClr val="1E273F"/>
              </a:solidFill>
              <a:latin typeface="+mj-lt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D71204A5-A894-6FF8-8471-F719AEFA4C6A}"/>
              </a:ext>
            </a:extLst>
          </p:cNvPr>
          <p:cNvSpPr/>
          <p:nvPr/>
        </p:nvSpPr>
        <p:spPr>
          <a:xfrm>
            <a:off x="1002818" y="1673352"/>
            <a:ext cx="4821869" cy="1088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228600" rIns="228600" bIns="228600" rtlCol="0" anchor="ctr"/>
          <a:lstStyle/>
          <a:p>
            <a:pPr>
              <a:spcAft>
                <a:spcPts val="400"/>
              </a:spcAft>
            </a:pPr>
            <a:r>
              <a:rPr lang="en-US" sz="2000" dirty="0">
                <a:solidFill>
                  <a:srgbClr val="1D3033"/>
                </a:solidFill>
                <a:latin typeface="+mj-lt"/>
              </a:rPr>
              <a:t>Did you know?</a:t>
            </a:r>
          </a:p>
          <a:p>
            <a:pPr>
              <a:lnSpc>
                <a:spcPts val="1300"/>
              </a:lnSpc>
            </a:pPr>
            <a:r>
              <a:rPr lang="en-US" sz="1100" i="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August 1762 the sandwich, as we know it, was created when the Earl of Sandwich requested meat between two pieces of bread.</a:t>
            </a:r>
            <a:endParaRPr lang="en-US" sz="1100" dirty="0">
              <a:solidFill>
                <a:srgbClr val="1D303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EFC331C-B03D-448D-E166-BFE3DD9ACC7A}"/>
              </a:ext>
            </a:extLst>
          </p:cNvPr>
          <p:cNvSpPr txBox="1"/>
          <p:nvPr/>
        </p:nvSpPr>
        <p:spPr>
          <a:xfrm>
            <a:off x="7781925" y="6693636"/>
            <a:ext cx="2276475" cy="1078764"/>
          </a:xfrm>
          <a:prstGeom prst="rect">
            <a:avLst/>
          </a:prstGeom>
          <a:noFill/>
        </p:spPr>
        <p:txBody>
          <a:bodyPr wrap="square" lIns="45720" tIns="0" rIns="45720" bIns="0" rtlCol="0">
            <a:noAutofit/>
          </a:bodyPr>
          <a:lstStyle/>
          <a:p>
            <a:pPr algn="ctr">
              <a:spcBef>
                <a:spcPts val="800"/>
              </a:spcBef>
            </a:pPr>
            <a:r>
              <a:rPr lang="en-US" sz="850" dirty="0">
                <a:solidFill>
                  <a:srgbClr val="000000"/>
                </a:solidFill>
                <a:latin typeface="+mj-lt"/>
              </a:rPr>
              <a:t>MENU IS SUBJECT TO CHANGE</a:t>
            </a:r>
          </a:p>
          <a:p>
            <a:pPr algn="ctr">
              <a:spcBef>
                <a:spcPts val="800"/>
              </a:spcBef>
            </a:pPr>
            <a:r>
              <a:rPr lang="en-US" sz="850" b="0" i="0" dirty="0">
                <a:solidFill>
                  <a:srgbClr val="000000"/>
                </a:solidFill>
                <a:effectLst/>
              </a:rPr>
              <a:t>Contact our dietitian at lisa</a:t>
            </a:r>
            <a:r>
              <a:rPr lang="en-US" sz="850" b="1" i="0" dirty="0">
                <a:solidFill>
                  <a:srgbClr val="000000"/>
                </a:solidFill>
                <a:effectLst/>
              </a:rPr>
              <a:t>@foodserv.org</a:t>
            </a:r>
            <a:r>
              <a:rPr lang="en-US" sz="850" b="0" i="0" dirty="0">
                <a:solidFill>
                  <a:srgbClr val="000000"/>
                </a:solidFill>
                <a:effectLst/>
              </a:rPr>
              <a:t> for special dietary and allergy concerns.</a:t>
            </a:r>
            <a:endParaRPr lang="en-US" sz="850" dirty="0">
              <a:solidFill>
                <a:srgbClr val="000000"/>
              </a:solidFill>
            </a:endParaRPr>
          </a:p>
          <a:p>
            <a:pPr algn="ctr">
              <a:spcBef>
                <a:spcPts val="800"/>
              </a:spcBef>
            </a:pPr>
            <a:r>
              <a:rPr lang="en-US" sz="850" dirty="0">
                <a:solidFill>
                  <a:srgbClr val="000000"/>
                </a:solidFill>
              </a:rPr>
              <a:t>For more information about FSC or employment opportunities, please go to </a:t>
            </a:r>
            <a:r>
              <a:rPr lang="en-US" sz="850" b="1" dirty="0" err="1">
                <a:solidFill>
                  <a:srgbClr val="000000"/>
                </a:solidFill>
              </a:rPr>
              <a:t>www.foodserviceconsultants.org</a:t>
            </a:r>
            <a:endParaRPr lang="en-US" sz="850" b="1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76016E-E427-B911-C7E8-CDC062F73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0243" y="3565190"/>
            <a:ext cx="696443" cy="98662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3675179-39D4-55EE-46D9-FBFB8D8C0C9A}"/>
              </a:ext>
            </a:extLst>
          </p:cNvPr>
          <p:cNvSpPr txBox="1"/>
          <p:nvPr/>
        </p:nvSpPr>
        <p:spPr>
          <a:xfrm>
            <a:off x="7795770" y="685800"/>
            <a:ext cx="2262630" cy="626364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DAILY SALADS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MONDAY-Chicken Caesar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TUESDAY-Cranberry Chicken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WEDNESDAY-BLT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THURSDAY-Chef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FRIDAY-TACO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DAILY GRAB &amp; GO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MONDAY- Choice of Cereal, Fresh Fruit,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Hard Boiled Egg, Yogurt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TUESDAY-Turkey &amp; Cheese Croissant, Veggies &amp; Dip, Fresh Fruit, Mini Rice Krispies Treat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WEDNESDAY-String Cheese &amp; Crackers, Veggies &amp; Dip, Fresh Fruit, Yogurt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THURSDAY-Chicken Caesar Wrap, Carrots with Dip, Fresh Fruit, Mini Rice Krispies Treat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FRIDAY-Bagel with Cream Cheese,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Fresh Fruit, Yogurt, Mini Rice Krispies Treat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DAILY SPECIAL ALA CARTE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GRADES 3-8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MONDAY- Chicken Quesadilla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TUESDAY- Bosco Stick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WEDNESDAY- Turkey, Bacon, Cheese Panini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with Chips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THURSDAY-Chicken </a:t>
            </a:r>
            <a:r>
              <a:rPr lang="en-US" sz="800" dirty="0">
                <a:solidFill>
                  <a:srgbClr val="000000"/>
                </a:solidFill>
                <a:latin typeface="Arial" panose="020B0604020202020204"/>
              </a:rPr>
              <a:t>Tenders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FRIDAY-Nachos &amp; Cheese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rgbClr val="7030A0"/>
                </a:solidFill>
                <a:latin typeface="Arial" panose="020B0604020202020204"/>
              </a:rPr>
              <a:t>EXTRA SLICE PIZZA $3.20 ON WEDNESDAY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ICE CREAM </a:t>
            </a:r>
            <a:r>
              <a:rPr lang="en-US" sz="800" b="1" dirty="0">
                <a:solidFill>
                  <a:srgbClr val="0070C0"/>
                </a:solidFill>
                <a:latin typeface="Arial" panose="020B0604020202020204"/>
              </a:rPr>
              <a:t>  THURSDAY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$</a:t>
            </a:r>
            <a:r>
              <a:rPr lang="en-US" sz="800" b="1" dirty="0">
                <a:solidFill>
                  <a:srgbClr val="0070C0"/>
                </a:solidFill>
                <a:latin typeface="Arial" panose="020B0604020202020204"/>
              </a:rPr>
              <a:t>2.00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GRADES 3-8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CHECK YOUR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MEAL MAGIC ACCOUNT</a:t>
            </a:r>
            <a:r>
              <a:rPr lang="en-US" sz="800" b="1" dirty="0">
                <a:solidFill>
                  <a:srgbClr val="FF0000"/>
                </a:solidFill>
                <a:latin typeface="Arial" panose="020B0604020202020204"/>
              </a:rPr>
              <a:t>,  AND          CONTACT </a:t>
            </a:r>
            <a:r>
              <a:rPr lang="en-US" sz="800" b="1" dirty="0">
                <a:solidFill>
                  <a:srgbClr val="002060"/>
                </a:solidFill>
                <a:latin typeface="Arial" panose="020B060402020202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KATE@FOODSERV.ORG</a:t>
            </a:r>
            <a:r>
              <a:rPr lang="en-US" sz="800" b="1" dirty="0">
                <a:solidFill>
                  <a:srgbClr val="002060"/>
                </a:solidFill>
                <a:latin typeface="Arial" panose="020B0604020202020204"/>
              </a:rPr>
              <a:t> </a:t>
            </a:r>
            <a:r>
              <a:rPr lang="en-US" sz="800" b="1" dirty="0">
                <a:solidFill>
                  <a:srgbClr val="FF0000"/>
                </a:solidFill>
                <a:latin typeface="Arial" panose="020B0604020202020204"/>
              </a:rPr>
              <a:t>WITH                    ANY QUESTIONS.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THANK YOU!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Cafeteria Manager can be reached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25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121manager@foodserv.org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25000"/>
                </a:scheme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7" name="Picture 26" descr="St. Gerard Majella School Kirkwood, MO">
            <a:extLst>
              <a:ext uri="{FF2B5EF4-FFF2-40B4-BE49-F238E27FC236}">
                <a16:creationId xmlns:a16="http://schemas.microsoft.com/office/drawing/2014/main" id="{B8408B12-37E6-09A9-B25C-6FC24C34C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365" y="84825"/>
            <a:ext cx="773137" cy="491247"/>
          </a:xfrm>
          <a:prstGeom prst="rect">
            <a:avLst/>
          </a:prstGeom>
          <a:noFill/>
          <a:ln w="15875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87C01C6-FC2C-6D6F-19BA-EB0717F0D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2177" y="2056312"/>
            <a:ext cx="3171216" cy="899809"/>
          </a:xfrm>
          <a:prstGeom prst="rect">
            <a:avLst/>
          </a:prstGeom>
        </p:spPr>
      </p:pic>
      <p:pic>
        <p:nvPicPr>
          <p:cNvPr id="31" name="Picture 30" descr="August clip art 3 clipartcow">
            <a:extLst>
              <a:ext uri="{FF2B5EF4-FFF2-40B4-BE49-F238E27FC236}">
                <a16:creationId xmlns:a16="http://schemas.microsoft.com/office/drawing/2014/main" id="{00000000-0008-0000-0000-0000B2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76" y="1722776"/>
            <a:ext cx="1115636" cy="96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76CB755-2C41-DD7D-44C4-EDB69543CD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081" y="6473952"/>
            <a:ext cx="1218312" cy="110625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5B1E65C-D043-20CE-3CA9-F7F080B03C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472" y="6484421"/>
            <a:ext cx="1246721" cy="103976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6DBCA94-FD9D-A754-77B8-3B2BA9C0A9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4" y="2898648"/>
            <a:ext cx="3844197" cy="1038052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CD09A24-2EAB-18E3-8820-09B94412C3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692" y="6473952"/>
            <a:ext cx="2617907" cy="108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910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SC">
      <a:dk1>
        <a:srgbClr val="29332C"/>
      </a:dk1>
      <a:lt1>
        <a:sysClr val="window" lastClr="FFFFFF"/>
      </a:lt1>
      <a:dk2>
        <a:srgbClr val="44546A"/>
      </a:dk2>
      <a:lt2>
        <a:srgbClr val="0A3317"/>
      </a:lt2>
      <a:accent1>
        <a:srgbClr val="68B068"/>
      </a:accent1>
      <a:accent2>
        <a:srgbClr val="0A3317"/>
      </a:accent2>
      <a:accent3>
        <a:srgbClr val="333333"/>
      </a:accent3>
      <a:accent4>
        <a:srgbClr val="DAE6DD"/>
      </a:accent4>
      <a:accent5>
        <a:srgbClr val="EBF5EB"/>
      </a:accent5>
      <a:accent6>
        <a:srgbClr val="F2FFF2"/>
      </a:accent6>
      <a:hlink>
        <a:srgbClr val="8FCC8F"/>
      </a:hlink>
      <a:folHlink>
        <a:srgbClr val="68B068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82296" tIns="82296" rIns="82296" bIns="82296" rtlCol="0">
        <a:normAutofit/>
      </a:bodyPr>
      <a:lstStyle>
        <a:defPPr marL="0" marR="0" indent="0" algn="ctr" defTabSz="457200" rtl="0" eaLnBrk="1" fontAlgn="auto" latinLnBrk="0" hangingPunct="1">
          <a:spcAft>
            <a:spcPts val="0"/>
          </a:spcAft>
          <a:buClrTx/>
          <a:buSzTx/>
          <a:buFontTx/>
          <a:buNone/>
          <a:tabLst/>
          <a:defRPr kumimoji="0" sz="600" b="0" i="0" u="none" strike="noStrike" kern="1200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Arial Black" panose="020B0A04020102020204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2349</TotalTime>
  <Words>500</Words>
  <Application>Microsoft Office PowerPoint</Application>
  <PresentationFormat>Custom</PresentationFormat>
  <Paragraphs>154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Open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Paradigm New Media Group</dc:creator>
  <cp:lastModifiedBy>Debbie Hill</cp:lastModifiedBy>
  <cp:revision>51</cp:revision>
  <cp:lastPrinted>2025-07-01T20:33:17Z</cp:lastPrinted>
  <dcterms:created xsi:type="dcterms:W3CDTF">2023-04-12T15:48:29Z</dcterms:created>
  <dcterms:modified xsi:type="dcterms:W3CDTF">2026-07-30T13:24:31Z</dcterms:modified>
</cp:coreProperties>
</file>