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6" r:id="rId2"/>
    <p:sldId id="267" r:id="rId3"/>
  </p:sldIdLst>
  <p:sldSz cx="10058400" cy="7772400"/>
  <p:notesSz cx="7010400" cy="923607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00000"/>
    <a:srgbClr val="271111"/>
    <a:srgbClr val="4D1E2C"/>
    <a:srgbClr val="D89E6C"/>
    <a:srgbClr val="87CBCB"/>
    <a:srgbClr val="CCB88F"/>
    <a:srgbClr val="C68EA1"/>
    <a:srgbClr val="90AFCD"/>
    <a:srgbClr val="90CBB2"/>
    <a:srgbClr val="CCA48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1039E42-EA17-4F3C-832C-BB7B0C9031D9}" v="1" dt="2026-07-28T17:09:11.05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43" autoAdjust="0"/>
    <p:restoredTop sz="94660"/>
  </p:normalViewPr>
  <p:slideViewPr>
    <p:cSldViewPr snapToGrid="0">
      <p:cViewPr varScale="1">
        <p:scale>
          <a:sx n="98" d="100"/>
          <a:sy n="98" d="100"/>
        </p:scale>
        <p:origin x="1692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Relationship Id="rId9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HIRLEY O'BRIEN" userId="9d80a1894ddda7c1" providerId="LiveId" clId="{DE76AC43-8027-46BB-9DE2-0D4ABD32755D}"/>
    <pc:docChg chg="undo custSel modSld">
      <pc:chgData name="SHIRLEY O'BRIEN" userId="9d80a1894ddda7c1" providerId="LiveId" clId="{DE76AC43-8027-46BB-9DE2-0D4ABD32755D}" dt="2026-07-28T17:14:42.730" v="1746" actId="20577"/>
      <pc:docMkLst>
        <pc:docMk/>
      </pc:docMkLst>
      <pc:sldChg chg="addSp delSp modSp mod">
        <pc:chgData name="SHIRLEY O'BRIEN" userId="9d80a1894ddda7c1" providerId="LiveId" clId="{DE76AC43-8027-46BB-9DE2-0D4ABD32755D}" dt="2026-07-28T17:14:42.730" v="1746" actId="20577"/>
        <pc:sldMkLst>
          <pc:docMk/>
          <pc:sldMk cId="1080440489" sldId="266"/>
        </pc:sldMkLst>
        <pc:spChg chg="add del mod">
          <ac:chgData name="SHIRLEY O'BRIEN" userId="9d80a1894ddda7c1" providerId="LiveId" clId="{DE76AC43-8027-46BB-9DE2-0D4ABD32755D}" dt="2026-07-24T19:03:36.358" v="655" actId="20577"/>
          <ac:spMkLst>
            <pc:docMk/>
            <pc:sldMk cId="1080440489" sldId="266"/>
            <ac:spMk id="2" creationId="{A96A24BB-A79D-51FB-6705-893281B58253}"/>
          </ac:spMkLst>
        </pc:spChg>
        <pc:spChg chg="mod">
          <ac:chgData name="SHIRLEY O'BRIEN" userId="9d80a1894ddda7c1" providerId="LiveId" clId="{DE76AC43-8027-46BB-9DE2-0D4ABD32755D}" dt="2026-07-24T20:00:21.806" v="1421" actId="20577"/>
          <ac:spMkLst>
            <pc:docMk/>
            <pc:sldMk cId="1080440489" sldId="266"/>
            <ac:spMk id="4" creationId="{0830DE5B-975A-979E-3229-B6E8EC1B99E4}"/>
          </ac:spMkLst>
        </pc:spChg>
        <pc:spChg chg="mod">
          <ac:chgData name="SHIRLEY O'BRIEN" userId="9d80a1894ddda7c1" providerId="LiveId" clId="{DE76AC43-8027-46BB-9DE2-0D4ABD32755D}" dt="2026-07-28T17:14:25.986" v="1724" actId="20577"/>
          <ac:spMkLst>
            <pc:docMk/>
            <pc:sldMk cId="1080440489" sldId="266"/>
            <ac:spMk id="5" creationId="{0396CBDD-AB01-9CFE-A69A-426004F326D2}"/>
          </ac:spMkLst>
        </pc:spChg>
        <pc:spChg chg="mod">
          <ac:chgData name="SHIRLEY O'BRIEN" userId="9d80a1894ddda7c1" providerId="LiveId" clId="{DE76AC43-8027-46BB-9DE2-0D4ABD32755D}" dt="2026-07-24T19:59:04.549" v="1388" actId="207"/>
          <ac:spMkLst>
            <pc:docMk/>
            <pc:sldMk cId="1080440489" sldId="266"/>
            <ac:spMk id="6" creationId="{F03498FA-BC0B-6AA4-1647-6C9D1323A58F}"/>
          </ac:spMkLst>
        </pc:spChg>
        <pc:spChg chg="mod">
          <ac:chgData name="SHIRLEY O'BRIEN" userId="9d80a1894ddda7c1" providerId="LiveId" clId="{DE76AC43-8027-46BB-9DE2-0D4ABD32755D}" dt="2026-07-24T20:01:28.400" v="1454" actId="20577"/>
          <ac:spMkLst>
            <pc:docMk/>
            <pc:sldMk cId="1080440489" sldId="266"/>
            <ac:spMk id="7" creationId="{15D9C0C5-9E9B-F564-A77B-C273BAEA7B33}"/>
          </ac:spMkLst>
        </pc:spChg>
        <pc:spChg chg="mod">
          <ac:chgData name="SHIRLEY O'BRIEN" userId="9d80a1894ddda7c1" providerId="LiveId" clId="{DE76AC43-8027-46BB-9DE2-0D4ABD32755D}" dt="2026-07-24T06:27:05.025" v="410" actId="20577"/>
          <ac:spMkLst>
            <pc:docMk/>
            <pc:sldMk cId="1080440489" sldId="266"/>
            <ac:spMk id="8" creationId="{49D7155B-E2C8-AA72-08BB-719E8FC364D6}"/>
          </ac:spMkLst>
        </pc:spChg>
        <pc:spChg chg="mod">
          <ac:chgData name="SHIRLEY O'BRIEN" userId="9d80a1894ddda7c1" providerId="LiveId" clId="{DE76AC43-8027-46BB-9DE2-0D4ABD32755D}" dt="2026-07-24T20:06:45.095" v="1548" actId="207"/>
          <ac:spMkLst>
            <pc:docMk/>
            <pc:sldMk cId="1080440489" sldId="266"/>
            <ac:spMk id="9" creationId="{6C5B52E4-EE65-876F-4820-E96B1B7CBA1C}"/>
          </ac:spMkLst>
        </pc:spChg>
        <pc:spChg chg="mod">
          <ac:chgData name="SHIRLEY O'BRIEN" userId="9d80a1894ddda7c1" providerId="LiveId" clId="{DE76AC43-8027-46BB-9DE2-0D4ABD32755D}" dt="2026-07-25T08:43:47.398" v="1555" actId="255"/>
          <ac:spMkLst>
            <pc:docMk/>
            <pc:sldMk cId="1080440489" sldId="266"/>
            <ac:spMk id="10" creationId="{FAEEB9CB-D9EC-32F2-93C3-A9D353E93655}"/>
          </ac:spMkLst>
        </pc:spChg>
        <pc:spChg chg="mod">
          <ac:chgData name="SHIRLEY O'BRIEN" userId="9d80a1894ddda7c1" providerId="LiveId" clId="{DE76AC43-8027-46BB-9DE2-0D4ABD32755D}" dt="2026-07-24T19:31:00.196" v="1317" actId="20577"/>
          <ac:spMkLst>
            <pc:docMk/>
            <pc:sldMk cId="1080440489" sldId="266"/>
            <ac:spMk id="12" creationId="{A50899D1-12D2-201F-5AFB-DEBE94C181FB}"/>
          </ac:spMkLst>
        </pc:spChg>
        <pc:spChg chg="mod">
          <ac:chgData name="SHIRLEY O'BRIEN" userId="9d80a1894ddda7c1" providerId="LiveId" clId="{DE76AC43-8027-46BB-9DE2-0D4ABD32755D}" dt="2026-07-24T19:21:29.085" v="1154" actId="113"/>
          <ac:spMkLst>
            <pc:docMk/>
            <pc:sldMk cId="1080440489" sldId="266"/>
            <ac:spMk id="13" creationId="{F26C3BF9-2B9B-C9C7-762F-B2D2128DB234}"/>
          </ac:spMkLst>
        </pc:spChg>
        <pc:spChg chg="mod">
          <ac:chgData name="SHIRLEY O'BRIEN" userId="9d80a1894ddda7c1" providerId="LiveId" clId="{DE76AC43-8027-46BB-9DE2-0D4ABD32755D}" dt="2026-07-24T20:02:58.432" v="1498" actId="20577"/>
          <ac:spMkLst>
            <pc:docMk/>
            <pc:sldMk cId="1080440489" sldId="266"/>
            <ac:spMk id="14" creationId="{D3C68DCE-C2B9-46B3-FC68-A64327CF27AF}"/>
          </ac:spMkLst>
        </pc:spChg>
        <pc:spChg chg="mod">
          <ac:chgData name="SHIRLEY O'BRIEN" userId="9d80a1894ddda7c1" providerId="LiveId" clId="{DE76AC43-8027-46BB-9DE2-0D4ABD32755D}" dt="2026-07-24T19:59:16.194" v="1390" actId="207"/>
          <ac:spMkLst>
            <pc:docMk/>
            <pc:sldMk cId="1080440489" sldId="266"/>
            <ac:spMk id="15" creationId="{03F3C375-9706-7D27-66C9-85EFE5C23F82}"/>
          </ac:spMkLst>
        </pc:spChg>
        <pc:spChg chg="mod">
          <ac:chgData name="SHIRLEY O'BRIEN" userId="9d80a1894ddda7c1" providerId="LiveId" clId="{DE76AC43-8027-46BB-9DE2-0D4ABD32755D}" dt="2026-07-28T17:14:34.890" v="1735" actId="20577"/>
          <ac:spMkLst>
            <pc:docMk/>
            <pc:sldMk cId="1080440489" sldId="266"/>
            <ac:spMk id="16" creationId="{6EAD0FF6-7599-746B-8F9A-678CAB03D125}"/>
          </ac:spMkLst>
        </pc:spChg>
        <pc:spChg chg="mod">
          <ac:chgData name="SHIRLEY O'BRIEN" userId="9d80a1894ddda7c1" providerId="LiveId" clId="{DE76AC43-8027-46BB-9DE2-0D4ABD32755D}" dt="2026-07-24T20:05:52.135" v="1545" actId="20577"/>
          <ac:spMkLst>
            <pc:docMk/>
            <pc:sldMk cId="1080440489" sldId="266"/>
            <ac:spMk id="17" creationId="{847BF71B-8009-CDA2-03DD-A19229B59588}"/>
          </ac:spMkLst>
        </pc:spChg>
        <pc:spChg chg="mod">
          <ac:chgData name="SHIRLEY O'BRIEN" userId="9d80a1894ddda7c1" providerId="LiveId" clId="{DE76AC43-8027-46BB-9DE2-0D4ABD32755D}" dt="2026-07-24T19:21:34.680" v="1155" actId="113"/>
          <ac:spMkLst>
            <pc:docMk/>
            <pc:sldMk cId="1080440489" sldId="266"/>
            <ac:spMk id="18" creationId="{278BCB16-7605-4CDD-12DF-29D7666559EE}"/>
          </ac:spMkLst>
        </pc:spChg>
        <pc:spChg chg="mod">
          <ac:chgData name="SHIRLEY O'BRIEN" userId="9d80a1894ddda7c1" providerId="LiveId" clId="{DE76AC43-8027-46BB-9DE2-0D4ABD32755D}" dt="2026-07-25T08:48:23.774" v="1593" actId="20577"/>
          <ac:spMkLst>
            <pc:docMk/>
            <pc:sldMk cId="1080440489" sldId="266"/>
            <ac:spMk id="19" creationId="{31405EA9-35A7-C5F9-6F84-E367E0DC3033}"/>
          </ac:spMkLst>
        </pc:spChg>
        <pc:spChg chg="mod">
          <ac:chgData name="SHIRLEY O'BRIEN" userId="9d80a1894ddda7c1" providerId="LiveId" clId="{DE76AC43-8027-46BB-9DE2-0D4ABD32755D}" dt="2026-07-24T20:06:20.930" v="1547" actId="27636"/>
          <ac:spMkLst>
            <pc:docMk/>
            <pc:sldMk cId="1080440489" sldId="266"/>
            <ac:spMk id="21" creationId="{9DCAD646-70ED-CC9E-3BC4-1BC586C3BC39}"/>
          </ac:spMkLst>
        </pc:spChg>
        <pc:spChg chg="mod">
          <ac:chgData name="SHIRLEY O'BRIEN" userId="9d80a1894ddda7c1" providerId="LiveId" clId="{DE76AC43-8027-46BB-9DE2-0D4ABD32755D}" dt="2026-07-28T17:14:15.825" v="1711" actId="20577"/>
          <ac:spMkLst>
            <pc:docMk/>
            <pc:sldMk cId="1080440489" sldId="266"/>
            <ac:spMk id="22" creationId="{C5BB342F-C288-DF1E-DEF6-160AC151F11F}"/>
          </ac:spMkLst>
        </pc:spChg>
        <pc:spChg chg="mod">
          <ac:chgData name="SHIRLEY O'BRIEN" userId="9d80a1894ddda7c1" providerId="LiveId" clId="{DE76AC43-8027-46BB-9DE2-0D4ABD32755D}" dt="2026-07-24T19:58:33.081" v="1386" actId="207"/>
          <ac:spMkLst>
            <pc:docMk/>
            <pc:sldMk cId="1080440489" sldId="266"/>
            <ac:spMk id="23" creationId="{ABEA4F99-5EE0-E935-6D92-4414199A12DB}"/>
          </ac:spMkLst>
        </pc:spChg>
        <pc:spChg chg="add del mod">
          <ac:chgData name="SHIRLEY O'BRIEN" userId="9d80a1894ddda7c1" providerId="LiveId" clId="{DE76AC43-8027-46BB-9DE2-0D4ABD32755D}" dt="2026-07-28T17:12:00.870" v="1700" actId="207"/>
          <ac:spMkLst>
            <pc:docMk/>
            <pc:sldMk cId="1080440489" sldId="266"/>
            <ac:spMk id="25" creationId="{7C4C68B2-6A16-E540-C61F-EAA8B0F8EDAD}"/>
          </ac:spMkLst>
        </pc:spChg>
        <pc:spChg chg="mod">
          <ac:chgData name="SHIRLEY O'BRIEN" userId="9d80a1894ddda7c1" providerId="LiveId" clId="{DE76AC43-8027-46BB-9DE2-0D4ABD32755D}" dt="2026-07-25T08:48:14.088" v="1574" actId="20577"/>
          <ac:spMkLst>
            <pc:docMk/>
            <pc:sldMk cId="1080440489" sldId="266"/>
            <ac:spMk id="50" creationId="{E7DC4105-0040-65F1-4E10-0EB22D9D288C}"/>
          </ac:spMkLst>
        </pc:spChg>
        <pc:spChg chg="mod">
          <ac:chgData name="SHIRLEY O'BRIEN" userId="9d80a1894ddda7c1" providerId="LiveId" clId="{DE76AC43-8027-46BB-9DE2-0D4ABD32755D}" dt="2026-07-28T17:14:42.730" v="1746" actId="20577"/>
          <ac:spMkLst>
            <pc:docMk/>
            <pc:sldMk cId="1080440489" sldId="266"/>
            <ac:spMk id="51" creationId="{1E79147B-AE91-7A50-4200-F1702D791F6A}"/>
          </ac:spMkLst>
        </pc:spChg>
        <pc:spChg chg="mod">
          <ac:chgData name="SHIRLEY O'BRIEN" userId="9d80a1894ddda7c1" providerId="LiveId" clId="{DE76AC43-8027-46BB-9DE2-0D4ABD32755D}" dt="2026-07-25T08:50:27.852" v="1599" actId="14100"/>
          <ac:spMkLst>
            <pc:docMk/>
            <pc:sldMk cId="1080440489" sldId="266"/>
            <ac:spMk id="86" creationId="{B8AAFE05-A5C0-CF96-8B1A-1D9EC79D51BC}"/>
          </ac:spMkLst>
        </pc:spChg>
        <pc:spChg chg="mod">
          <ac:chgData name="SHIRLEY O'BRIEN" userId="9d80a1894ddda7c1" providerId="LiveId" clId="{DE76AC43-8027-46BB-9DE2-0D4ABD32755D}" dt="2026-07-25T08:49:40.047" v="1595" actId="14100"/>
          <ac:spMkLst>
            <pc:docMk/>
            <pc:sldMk cId="1080440489" sldId="266"/>
            <ac:spMk id="89" creationId="{B6E66DEE-1CD7-1D50-E918-364B41605421}"/>
          </ac:spMkLst>
        </pc:spChg>
        <pc:spChg chg="mod">
          <ac:chgData name="SHIRLEY O'BRIEN" userId="9d80a1894ddda7c1" providerId="LiveId" clId="{DE76AC43-8027-46BB-9DE2-0D4ABD32755D}" dt="2026-07-24T05:50:22.453" v="8" actId="20577"/>
          <ac:spMkLst>
            <pc:docMk/>
            <pc:sldMk cId="1080440489" sldId="266"/>
            <ac:spMk id="90" creationId="{49CDB3E2-4CA3-2CA0-64EB-D4951AF42169}"/>
          </ac:spMkLst>
        </pc:spChg>
        <pc:spChg chg="mod">
          <ac:chgData name="SHIRLEY O'BRIEN" userId="9d80a1894ddda7c1" providerId="LiveId" clId="{DE76AC43-8027-46BB-9DE2-0D4ABD32755D}" dt="2026-07-24T05:50:59.896" v="19" actId="20577"/>
          <ac:spMkLst>
            <pc:docMk/>
            <pc:sldMk cId="1080440489" sldId="266"/>
            <ac:spMk id="91" creationId="{9E1A845D-2F1C-875F-CFA0-5D62068967D4}"/>
          </ac:spMkLst>
        </pc:spChg>
        <pc:spChg chg="mod">
          <ac:chgData name="SHIRLEY O'BRIEN" userId="9d80a1894ddda7c1" providerId="LiveId" clId="{DE76AC43-8027-46BB-9DE2-0D4ABD32755D}" dt="2026-07-24T05:51:22.077" v="29" actId="20577"/>
          <ac:spMkLst>
            <pc:docMk/>
            <pc:sldMk cId="1080440489" sldId="266"/>
            <ac:spMk id="92" creationId="{9D8399F6-5D44-7731-4BE9-44A3BBB83216}"/>
          </ac:spMkLst>
        </pc:spChg>
        <pc:spChg chg="mod">
          <ac:chgData name="SHIRLEY O'BRIEN" userId="9d80a1894ddda7c1" providerId="LiveId" clId="{DE76AC43-8027-46BB-9DE2-0D4ABD32755D}" dt="2026-07-24T05:51:44.261" v="39" actId="20577"/>
          <ac:spMkLst>
            <pc:docMk/>
            <pc:sldMk cId="1080440489" sldId="266"/>
            <ac:spMk id="93" creationId="{5F4BDB39-B5BF-BF18-D572-74E3F0893FF0}"/>
          </ac:spMkLst>
        </pc:spChg>
        <pc:spChg chg="mod">
          <ac:chgData name="SHIRLEY O'BRIEN" userId="9d80a1894ddda7c1" providerId="LiveId" clId="{DE76AC43-8027-46BB-9DE2-0D4ABD32755D}" dt="2026-07-24T05:50:18.349" v="6" actId="20577"/>
          <ac:spMkLst>
            <pc:docMk/>
            <pc:sldMk cId="1080440489" sldId="266"/>
            <ac:spMk id="95" creationId="{BB7E5186-8ACB-255F-CD79-F7A92C34BA27}"/>
          </ac:spMkLst>
        </pc:spChg>
        <pc:spChg chg="mod">
          <ac:chgData name="SHIRLEY O'BRIEN" userId="9d80a1894ddda7c1" providerId="LiveId" clId="{DE76AC43-8027-46BB-9DE2-0D4ABD32755D}" dt="2026-07-24T05:50:54.422" v="17" actId="20577"/>
          <ac:spMkLst>
            <pc:docMk/>
            <pc:sldMk cId="1080440489" sldId="266"/>
            <ac:spMk id="96" creationId="{5F33C0B9-E1D3-E861-D774-2BFB82DD7D70}"/>
          </ac:spMkLst>
        </pc:spChg>
        <pc:spChg chg="mod">
          <ac:chgData name="SHIRLEY O'BRIEN" userId="9d80a1894ddda7c1" providerId="LiveId" clId="{DE76AC43-8027-46BB-9DE2-0D4ABD32755D}" dt="2026-07-24T05:51:17.674" v="27" actId="20577"/>
          <ac:spMkLst>
            <pc:docMk/>
            <pc:sldMk cId="1080440489" sldId="266"/>
            <ac:spMk id="97" creationId="{80144B9B-CC53-DFED-FAF0-36DD3C37D927}"/>
          </ac:spMkLst>
        </pc:spChg>
        <pc:spChg chg="mod">
          <ac:chgData name="SHIRLEY O'BRIEN" userId="9d80a1894ddda7c1" providerId="LiveId" clId="{DE76AC43-8027-46BB-9DE2-0D4ABD32755D}" dt="2026-07-24T05:51:41.457" v="37" actId="20577"/>
          <ac:spMkLst>
            <pc:docMk/>
            <pc:sldMk cId="1080440489" sldId="266"/>
            <ac:spMk id="98" creationId="{65474973-1BA9-4DE5-8FEC-6DF6C29EAA69}"/>
          </ac:spMkLst>
        </pc:spChg>
        <pc:spChg chg="mod">
          <ac:chgData name="SHIRLEY O'BRIEN" userId="9d80a1894ddda7c1" providerId="LiveId" clId="{DE76AC43-8027-46BB-9DE2-0D4ABD32755D}" dt="2026-07-24T05:50:13.861" v="4" actId="20577"/>
          <ac:spMkLst>
            <pc:docMk/>
            <pc:sldMk cId="1080440489" sldId="266"/>
            <ac:spMk id="100" creationId="{37FF6FA2-F2AB-FFC4-1784-664E4655FC00}"/>
          </ac:spMkLst>
        </pc:spChg>
        <pc:spChg chg="mod">
          <ac:chgData name="SHIRLEY O'BRIEN" userId="9d80a1894ddda7c1" providerId="LiveId" clId="{DE76AC43-8027-46BB-9DE2-0D4ABD32755D}" dt="2026-07-24T05:50:50.655" v="15" actId="20577"/>
          <ac:spMkLst>
            <pc:docMk/>
            <pc:sldMk cId="1080440489" sldId="266"/>
            <ac:spMk id="101" creationId="{7D1BE11E-C453-ABBA-F241-00ACC4613112}"/>
          </ac:spMkLst>
        </pc:spChg>
        <pc:spChg chg="mod">
          <ac:chgData name="SHIRLEY O'BRIEN" userId="9d80a1894ddda7c1" providerId="LiveId" clId="{DE76AC43-8027-46BB-9DE2-0D4ABD32755D}" dt="2026-07-24T05:51:14.021" v="25" actId="20577"/>
          <ac:spMkLst>
            <pc:docMk/>
            <pc:sldMk cId="1080440489" sldId="266"/>
            <ac:spMk id="102" creationId="{4D33707C-79CF-5975-C0BF-37788A1CE12C}"/>
          </ac:spMkLst>
        </pc:spChg>
        <pc:spChg chg="mod">
          <ac:chgData name="SHIRLEY O'BRIEN" userId="9d80a1894ddda7c1" providerId="LiveId" clId="{DE76AC43-8027-46BB-9DE2-0D4ABD32755D}" dt="2026-07-24T05:51:37.600" v="35" actId="20577"/>
          <ac:spMkLst>
            <pc:docMk/>
            <pc:sldMk cId="1080440489" sldId="266"/>
            <ac:spMk id="103" creationId="{65E396F2-20F2-A0D1-A79A-CFE2E43CC0CF}"/>
          </ac:spMkLst>
        </pc:spChg>
        <pc:spChg chg="mod">
          <ac:chgData name="SHIRLEY O'BRIEN" userId="9d80a1894ddda7c1" providerId="LiveId" clId="{DE76AC43-8027-46BB-9DE2-0D4ABD32755D}" dt="2026-07-24T06:04:38.720" v="65" actId="20577"/>
          <ac:spMkLst>
            <pc:docMk/>
            <pc:sldMk cId="1080440489" sldId="266"/>
            <ac:spMk id="104" creationId="{D00E5D83-1BF8-33B7-0261-CC313E51C2BA}"/>
          </ac:spMkLst>
        </pc:spChg>
        <pc:spChg chg="mod">
          <ac:chgData name="SHIRLEY O'BRIEN" userId="9d80a1894ddda7c1" providerId="LiveId" clId="{DE76AC43-8027-46BB-9DE2-0D4ABD32755D}" dt="2026-07-24T05:50:10.413" v="2" actId="20577"/>
          <ac:spMkLst>
            <pc:docMk/>
            <pc:sldMk cId="1080440489" sldId="266"/>
            <ac:spMk id="105" creationId="{2422F44C-4D22-42FE-FBB0-8E8EE09000EA}"/>
          </ac:spMkLst>
        </pc:spChg>
        <pc:spChg chg="mod">
          <ac:chgData name="SHIRLEY O'BRIEN" userId="9d80a1894ddda7c1" providerId="LiveId" clId="{DE76AC43-8027-46BB-9DE2-0D4ABD32755D}" dt="2026-07-24T05:50:44.558" v="12" actId="20577"/>
          <ac:spMkLst>
            <pc:docMk/>
            <pc:sldMk cId="1080440489" sldId="266"/>
            <ac:spMk id="106" creationId="{3FB90AAD-141F-157A-331B-BD8AF0637F40}"/>
          </ac:spMkLst>
        </pc:spChg>
        <pc:spChg chg="mod">
          <ac:chgData name="SHIRLEY O'BRIEN" userId="9d80a1894ddda7c1" providerId="LiveId" clId="{DE76AC43-8027-46BB-9DE2-0D4ABD32755D}" dt="2026-07-24T05:51:10.506" v="23" actId="20577"/>
          <ac:spMkLst>
            <pc:docMk/>
            <pc:sldMk cId="1080440489" sldId="266"/>
            <ac:spMk id="107" creationId="{B3015834-5805-56D9-0776-E76383BD9124}"/>
          </ac:spMkLst>
        </pc:spChg>
        <pc:spChg chg="mod">
          <ac:chgData name="SHIRLEY O'BRIEN" userId="9d80a1894ddda7c1" providerId="LiveId" clId="{DE76AC43-8027-46BB-9DE2-0D4ABD32755D}" dt="2026-07-24T05:51:33.039" v="33" actId="20577"/>
          <ac:spMkLst>
            <pc:docMk/>
            <pc:sldMk cId="1080440489" sldId="266"/>
            <ac:spMk id="108" creationId="{71141999-4690-C4B6-467F-DA0681CE8485}"/>
          </ac:spMkLst>
        </pc:spChg>
        <pc:spChg chg="mod">
          <ac:chgData name="SHIRLEY O'BRIEN" userId="9d80a1894ddda7c1" providerId="LiveId" clId="{DE76AC43-8027-46BB-9DE2-0D4ABD32755D}" dt="2026-07-24T05:53:21.432" v="55" actId="113"/>
          <ac:spMkLst>
            <pc:docMk/>
            <pc:sldMk cId="1080440489" sldId="266"/>
            <ac:spMk id="109" creationId="{4D99FA56-941E-C512-CF02-E605CA2C493D}"/>
          </ac:spMkLst>
        </pc:spChg>
        <pc:spChg chg="mod">
          <ac:chgData name="SHIRLEY O'BRIEN" userId="9d80a1894ddda7c1" providerId="LiveId" clId="{DE76AC43-8027-46BB-9DE2-0D4ABD32755D}" dt="2026-07-24T05:50:07.392" v="0" actId="20577"/>
          <ac:spMkLst>
            <pc:docMk/>
            <pc:sldMk cId="1080440489" sldId="266"/>
            <ac:spMk id="110" creationId="{06DC070A-F4D2-03CF-2206-08EF1368E6C2}"/>
          </ac:spMkLst>
        </pc:spChg>
        <pc:spChg chg="mod">
          <ac:chgData name="SHIRLEY O'BRIEN" userId="9d80a1894ddda7c1" providerId="LiveId" clId="{DE76AC43-8027-46BB-9DE2-0D4ABD32755D}" dt="2026-07-24T05:50:40.196" v="10" actId="20577"/>
          <ac:spMkLst>
            <pc:docMk/>
            <pc:sldMk cId="1080440489" sldId="266"/>
            <ac:spMk id="111" creationId="{52D8F8AF-6834-7C78-095C-56261B01F3D9}"/>
          </ac:spMkLst>
        </pc:spChg>
        <pc:spChg chg="mod">
          <ac:chgData name="SHIRLEY O'BRIEN" userId="9d80a1894ddda7c1" providerId="LiveId" clId="{DE76AC43-8027-46BB-9DE2-0D4ABD32755D}" dt="2026-07-24T05:51:05.313" v="21" actId="20577"/>
          <ac:spMkLst>
            <pc:docMk/>
            <pc:sldMk cId="1080440489" sldId="266"/>
            <ac:spMk id="112" creationId="{64BA567A-2EB8-665E-F064-FFDA9F3AD72E}"/>
          </ac:spMkLst>
        </pc:spChg>
        <pc:spChg chg="mod">
          <ac:chgData name="SHIRLEY O'BRIEN" userId="9d80a1894ddda7c1" providerId="LiveId" clId="{DE76AC43-8027-46BB-9DE2-0D4ABD32755D}" dt="2026-07-24T05:51:29.278" v="31" actId="20577"/>
          <ac:spMkLst>
            <pc:docMk/>
            <pc:sldMk cId="1080440489" sldId="266"/>
            <ac:spMk id="113" creationId="{25FFD178-0A2A-65A7-304F-87A87CE97623}"/>
          </ac:spMkLst>
        </pc:spChg>
        <pc:spChg chg="mod">
          <ac:chgData name="SHIRLEY O'BRIEN" userId="9d80a1894ddda7c1" providerId="LiveId" clId="{DE76AC43-8027-46BB-9DE2-0D4ABD32755D}" dt="2026-07-24T05:51:51.684" v="41" actId="20577"/>
          <ac:spMkLst>
            <pc:docMk/>
            <pc:sldMk cId="1080440489" sldId="266"/>
            <ac:spMk id="114" creationId="{C0DBAC92-ECC5-EC19-23E2-17ECBB369903}"/>
          </ac:spMkLst>
        </pc:spChg>
        <pc:picChg chg="mod">
          <ac:chgData name="SHIRLEY O'BRIEN" userId="9d80a1894ddda7c1" providerId="LiveId" clId="{DE76AC43-8027-46BB-9DE2-0D4ABD32755D}" dt="2026-07-24T05:54:13.440" v="58" actId="1076"/>
          <ac:picMkLst>
            <pc:docMk/>
            <pc:sldMk cId="1080440489" sldId="266"/>
            <ac:picMk id="3" creationId="{A3C1BAC1-A244-C894-849B-B746612B5287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D27C17A-34DD-3C18-F2A1-A59E4E21B6C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0"/>
            <a:ext cx="10058398" cy="7772399"/>
          </a:xfrm>
          <a:prstGeom prst="rect">
            <a:avLst/>
          </a:prstGeom>
        </p:spPr>
      </p:pic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B12B370D-103A-D921-8BC0-970AE449F8F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690871" y="576072"/>
            <a:ext cx="2851259" cy="685800"/>
          </a:xfrm>
          <a:prstGeom prst="rect">
            <a:avLst/>
          </a:prstGeom>
        </p:spPr>
        <p:txBody>
          <a:bodyPr lIns="0" tIns="0" rIns="0" bIns="0" anchor="ctr">
            <a:normAutofit/>
          </a:bodyPr>
          <a:lstStyle>
            <a:lvl1pPr marL="0" indent="0">
              <a:lnSpc>
                <a:spcPct val="85000"/>
              </a:lnSpc>
              <a:spcBef>
                <a:spcPts val="0"/>
              </a:spcBef>
              <a:buNone/>
              <a:defRPr sz="18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School</a:t>
            </a:r>
            <a:br>
              <a:rPr lang="en-US" dirty="0"/>
            </a:br>
            <a:r>
              <a:rPr lang="en-US" dirty="0"/>
              <a:t>Name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03D3DC01-A649-65D5-CB0D-B5D4AD2E0D67}"/>
              </a:ext>
            </a:extLst>
          </p:cNvPr>
          <p:cNvSpPr txBox="1">
            <a:spLocks noChangeAspect="1"/>
          </p:cNvSpPr>
          <p:nvPr userDrawn="1"/>
        </p:nvSpPr>
        <p:spPr>
          <a:xfrm>
            <a:off x="6169962" y="6473952"/>
            <a:ext cx="1371600" cy="1060704"/>
          </a:xfrm>
          <a:prstGeom prst="rect">
            <a:avLst/>
          </a:prstGeom>
          <a:noFill/>
        </p:spPr>
        <p:txBody>
          <a:bodyPr wrap="square" lIns="82296" tIns="82296" rIns="82296" bIns="82296" rtlCol="0">
            <a:norm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10053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653A9C6-B4A0-70A1-F4CA-2CC65916708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" y="0"/>
            <a:ext cx="10058400" cy="7772400"/>
          </a:xfrm>
          <a:prstGeom prst="rect">
            <a:avLst/>
          </a:prstGeom>
        </p:spPr>
      </p:pic>
      <p:sp>
        <p:nvSpPr>
          <p:cNvPr id="4" name="Text Placeholder 6">
            <a:extLst>
              <a:ext uri="{FF2B5EF4-FFF2-40B4-BE49-F238E27FC236}">
                <a16:creationId xmlns:a16="http://schemas.microsoft.com/office/drawing/2014/main" id="{3573DD37-FD11-EAC7-774C-0F791FFE87C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690871" y="576072"/>
            <a:ext cx="2851259" cy="685800"/>
          </a:xfrm>
          <a:prstGeom prst="rect">
            <a:avLst/>
          </a:prstGeom>
        </p:spPr>
        <p:txBody>
          <a:bodyPr lIns="0" tIns="0" rIns="0" bIns="0" anchor="ctr">
            <a:normAutofit/>
          </a:bodyPr>
          <a:lstStyle>
            <a:lvl1pPr marL="0" indent="0">
              <a:lnSpc>
                <a:spcPct val="85000"/>
              </a:lnSpc>
              <a:spcBef>
                <a:spcPts val="0"/>
              </a:spcBef>
              <a:buNone/>
              <a:defRPr sz="18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School</a:t>
            </a:r>
            <a:br>
              <a:rPr lang="en-US" dirty="0"/>
            </a:br>
            <a:r>
              <a:rPr lang="en-US" dirty="0"/>
              <a:t>Name</a:t>
            </a:r>
          </a:p>
        </p:txBody>
      </p:sp>
    </p:spTree>
    <p:extLst>
      <p:ext uri="{BB962C8B-B14F-4D97-AF65-F5344CB8AC3E}">
        <p14:creationId xmlns:p14="http://schemas.microsoft.com/office/powerpoint/2010/main" val="37766847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6C86925-F395-8579-B96B-2C77E048F96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" y="0"/>
            <a:ext cx="10058400" cy="7772400"/>
          </a:xfrm>
          <a:prstGeom prst="rect">
            <a:avLst/>
          </a:prstGeom>
        </p:spPr>
      </p:pic>
      <p:sp>
        <p:nvSpPr>
          <p:cNvPr id="3" name="Text Placeholder 6">
            <a:extLst>
              <a:ext uri="{FF2B5EF4-FFF2-40B4-BE49-F238E27FC236}">
                <a16:creationId xmlns:a16="http://schemas.microsoft.com/office/drawing/2014/main" id="{C7CB390B-A6AE-3AD4-8BE9-12F545B1029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166026" y="576072"/>
            <a:ext cx="2376104" cy="685800"/>
          </a:xfrm>
          <a:prstGeom prst="rect">
            <a:avLst/>
          </a:prstGeom>
        </p:spPr>
        <p:txBody>
          <a:bodyPr lIns="0" tIns="0" rIns="0" bIns="0" anchor="ctr">
            <a:normAutofit/>
          </a:bodyPr>
          <a:lstStyle>
            <a:lvl1pPr marL="0" indent="0">
              <a:lnSpc>
                <a:spcPct val="85000"/>
              </a:lnSpc>
              <a:spcBef>
                <a:spcPts val="0"/>
              </a:spcBef>
              <a:buNone/>
              <a:defRPr sz="18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School</a:t>
            </a:r>
            <a:br>
              <a:rPr lang="en-US" dirty="0"/>
            </a:br>
            <a:r>
              <a:rPr lang="en-US" dirty="0"/>
              <a:t>Name</a:t>
            </a:r>
          </a:p>
        </p:txBody>
      </p:sp>
    </p:spTree>
    <p:extLst>
      <p:ext uri="{BB962C8B-B14F-4D97-AF65-F5344CB8AC3E}">
        <p14:creationId xmlns:p14="http://schemas.microsoft.com/office/powerpoint/2010/main" val="110232537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A3EAF2E-7CD2-2684-DBB2-DFE9A077128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" y="0"/>
            <a:ext cx="10058400" cy="7772400"/>
          </a:xfrm>
          <a:prstGeom prst="rect">
            <a:avLst/>
          </a:prstGeom>
        </p:spPr>
      </p:pic>
      <p:sp>
        <p:nvSpPr>
          <p:cNvPr id="3" name="Text Placeholder 6">
            <a:extLst>
              <a:ext uri="{FF2B5EF4-FFF2-40B4-BE49-F238E27FC236}">
                <a16:creationId xmlns:a16="http://schemas.microsoft.com/office/drawing/2014/main" id="{9599E429-C06F-A0C1-73C8-864C6FA5211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166027" y="576072"/>
            <a:ext cx="2376102" cy="685800"/>
          </a:xfrm>
          <a:prstGeom prst="rect">
            <a:avLst/>
          </a:prstGeom>
        </p:spPr>
        <p:txBody>
          <a:bodyPr lIns="0" tIns="0" rIns="0" bIns="0" anchor="ctr">
            <a:normAutofit/>
          </a:bodyPr>
          <a:lstStyle>
            <a:lvl1pPr marL="0" indent="0">
              <a:lnSpc>
                <a:spcPct val="85000"/>
              </a:lnSpc>
              <a:spcBef>
                <a:spcPts val="0"/>
              </a:spcBef>
              <a:buNone/>
              <a:defRPr sz="18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School</a:t>
            </a:r>
            <a:br>
              <a:rPr lang="en-US" dirty="0"/>
            </a:br>
            <a:r>
              <a:rPr lang="en-US" dirty="0"/>
              <a:t>Name</a:t>
            </a:r>
          </a:p>
        </p:txBody>
      </p:sp>
    </p:spTree>
    <p:extLst>
      <p:ext uri="{BB962C8B-B14F-4D97-AF65-F5344CB8AC3E}">
        <p14:creationId xmlns:p14="http://schemas.microsoft.com/office/powerpoint/2010/main" val="24978167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0FCABCB-F7BA-3157-9CFC-811CE2BD317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0"/>
            <a:ext cx="10058398" cy="7772399"/>
          </a:xfrm>
          <a:prstGeom prst="rect">
            <a:avLst/>
          </a:prstGeom>
        </p:spPr>
      </p:pic>
      <p:sp>
        <p:nvSpPr>
          <p:cNvPr id="4" name="Text Placeholder 6">
            <a:extLst>
              <a:ext uri="{FF2B5EF4-FFF2-40B4-BE49-F238E27FC236}">
                <a16:creationId xmlns:a16="http://schemas.microsoft.com/office/drawing/2014/main" id="{D5DD89B5-D603-D9CA-5629-0CC6A4AF911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690871" y="576072"/>
            <a:ext cx="2851259" cy="685800"/>
          </a:xfrm>
          <a:prstGeom prst="rect">
            <a:avLst/>
          </a:prstGeom>
        </p:spPr>
        <p:txBody>
          <a:bodyPr lIns="0" tIns="0" rIns="0" bIns="0" anchor="ctr">
            <a:normAutofit/>
          </a:bodyPr>
          <a:lstStyle>
            <a:lvl1pPr marL="0" indent="0">
              <a:lnSpc>
                <a:spcPct val="85000"/>
              </a:lnSpc>
              <a:spcBef>
                <a:spcPts val="0"/>
              </a:spcBef>
              <a:buNone/>
              <a:defRPr sz="18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School</a:t>
            </a:r>
            <a:br>
              <a:rPr lang="en-US" dirty="0"/>
            </a:br>
            <a:r>
              <a:rPr lang="en-US" dirty="0"/>
              <a:t>Name</a:t>
            </a:r>
          </a:p>
        </p:txBody>
      </p:sp>
    </p:spTree>
    <p:extLst>
      <p:ext uri="{BB962C8B-B14F-4D97-AF65-F5344CB8AC3E}">
        <p14:creationId xmlns:p14="http://schemas.microsoft.com/office/powerpoint/2010/main" val="1571914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D5733FF-ECE0-1383-1A5E-461908828CC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0"/>
            <a:ext cx="10058398" cy="7772399"/>
          </a:xfrm>
          <a:prstGeom prst="rect">
            <a:avLst/>
          </a:prstGeom>
        </p:spPr>
      </p:pic>
      <p:sp>
        <p:nvSpPr>
          <p:cNvPr id="4" name="Text Placeholder 6">
            <a:extLst>
              <a:ext uri="{FF2B5EF4-FFF2-40B4-BE49-F238E27FC236}">
                <a16:creationId xmlns:a16="http://schemas.microsoft.com/office/drawing/2014/main" id="{3573DD37-FD11-EAC7-774C-0F791FFE87C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690871" y="576072"/>
            <a:ext cx="2851259" cy="685800"/>
          </a:xfrm>
          <a:prstGeom prst="rect">
            <a:avLst/>
          </a:prstGeom>
        </p:spPr>
        <p:txBody>
          <a:bodyPr lIns="0" tIns="0" rIns="0" bIns="0" anchor="ctr">
            <a:normAutofit/>
          </a:bodyPr>
          <a:lstStyle>
            <a:lvl1pPr marL="0" indent="0">
              <a:lnSpc>
                <a:spcPct val="85000"/>
              </a:lnSpc>
              <a:spcBef>
                <a:spcPts val="0"/>
              </a:spcBef>
              <a:buNone/>
              <a:defRPr sz="18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School</a:t>
            </a:r>
            <a:br>
              <a:rPr lang="en-US" dirty="0"/>
            </a:br>
            <a:r>
              <a:rPr lang="en-US" dirty="0"/>
              <a:t>Name</a:t>
            </a:r>
          </a:p>
        </p:txBody>
      </p:sp>
    </p:spTree>
    <p:extLst>
      <p:ext uri="{BB962C8B-B14F-4D97-AF65-F5344CB8AC3E}">
        <p14:creationId xmlns:p14="http://schemas.microsoft.com/office/powerpoint/2010/main" val="10610782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2427891-60A1-C3E6-4F09-624D99815B7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" y="0"/>
            <a:ext cx="10058400" cy="7772400"/>
          </a:xfrm>
          <a:prstGeom prst="rect">
            <a:avLst/>
          </a:prstGeom>
        </p:spPr>
      </p:pic>
      <p:sp>
        <p:nvSpPr>
          <p:cNvPr id="4" name="Text Placeholder 6">
            <a:extLst>
              <a:ext uri="{FF2B5EF4-FFF2-40B4-BE49-F238E27FC236}">
                <a16:creationId xmlns:a16="http://schemas.microsoft.com/office/drawing/2014/main" id="{3573DD37-FD11-EAC7-774C-0F791FFE87C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690871" y="576072"/>
            <a:ext cx="2851259" cy="685800"/>
          </a:xfrm>
          <a:prstGeom prst="rect">
            <a:avLst/>
          </a:prstGeom>
        </p:spPr>
        <p:txBody>
          <a:bodyPr lIns="0" tIns="0" rIns="0" bIns="0" anchor="ctr">
            <a:normAutofit/>
          </a:bodyPr>
          <a:lstStyle>
            <a:lvl1pPr marL="0" indent="0">
              <a:lnSpc>
                <a:spcPct val="85000"/>
              </a:lnSpc>
              <a:spcBef>
                <a:spcPts val="0"/>
              </a:spcBef>
              <a:buNone/>
              <a:defRPr sz="18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School</a:t>
            </a:r>
            <a:br>
              <a:rPr lang="en-US" dirty="0"/>
            </a:br>
            <a:r>
              <a:rPr lang="en-US" dirty="0"/>
              <a:t>Name</a:t>
            </a:r>
          </a:p>
        </p:txBody>
      </p:sp>
    </p:spTree>
    <p:extLst>
      <p:ext uri="{BB962C8B-B14F-4D97-AF65-F5344CB8AC3E}">
        <p14:creationId xmlns:p14="http://schemas.microsoft.com/office/powerpoint/2010/main" val="34773347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6">
            <a:extLst>
              <a:ext uri="{FF2B5EF4-FFF2-40B4-BE49-F238E27FC236}">
                <a16:creationId xmlns:a16="http://schemas.microsoft.com/office/drawing/2014/main" id="{E0A6F250-39BD-D901-59CE-3DD2C613981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690871" y="576072"/>
            <a:ext cx="2851259" cy="685800"/>
          </a:xfrm>
          <a:prstGeom prst="rect">
            <a:avLst/>
          </a:prstGeom>
        </p:spPr>
        <p:txBody>
          <a:bodyPr lIns="0" tIns="0" rIns="0" bIns="0" anchor="ctr">
            <a:normAutofit/>
          </a:bodyPr>
          <a:lstStyle>
            <a:lvl1pPr marL="0" indent="0">
              <a:lnSpc>
                <a:spcPct val="85000"/>
              </a:lnSpc>
              <a:spcBef>
                <a:spcPts val="0"/>
              </a:spcBef>
              <a:buNone/>
              <a:defRPr sz="18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School</a:t>
            </a:r>
            <a:br>
              <a:rPr lang="en-US" dirty="0"/>
            </a:br>
            <a:r>
              <a:rPr lang="en-US" dirty="0"/>
              <a:t>Name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6CCCA77-D311-25ED-06D9-E1A3305E422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0"/>
            <a:ext cx="10058398" cy="77723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85341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ADDA6B66-B7EB-4FA9-238E-68FD3E453E4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1"/>
            <a:ext cx="10058398" cy="7772398"/>
          </a:xfrm>
          <a:prstGeom prst="rect">
            <a:avLst/>
          </a:prstGeom>
        </p:spPr>
      </p:pic>
      <p:sp>
        <p:nvSpPr>
          <p:cNvPr id="4" name="Text Placeholder 6">
            <a:extLst>
              <a:ext uri="{FF2B5EF4-FFF2-40B4-BE49-F238E27FC236}">
                <a16:creationId xmlns:a16="http://schemas.microsoft.com/office/drawing/2014/main" id="{3573DD37-FD11-EAC7-774C-0F791FFE87C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690871" y="576072"/>
            <a:ext cx="2851259" cy="685800"/>
          </a:xfrm>
          <a:prstGeom prst="rect">
            <a:avLst/>
          </a:prstGeom>
        </p:spPr>
        <p:txBody>
          <a:bodyPr lIns="0" tIns="0" rIns="0" bIns="0" anchor="ctr">
            <a:normAutofit/>
          </a:bodyPr>
          <a:lstStyle>
            <a:lvl1pPr marL="0" indent="0">
              <a:lnSpc>
                <a:spcPct val="85000"/>
              </a:lnSpc>
              <a:spcBef>
                <a:spcPts val="0"/>
              </a:spcBef>
              <a:buNone/>
              <a:defRPr sz="18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School</a:t>
            </a:r>
            <a:br>
              <a:rPr lang="en-US" dirty="0"/>
            </a:br>
            <a:r>
              <a:rPr lang="en-US" dirty="0"/>
              <a:t>Name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A8AA348-46DD-FAAD-21B1-15FC9C4D41AD}"/>
              </a:ext>
            </a:extLst>
          </p:cNvPr>
          <p:cNvSpPr txBox="1"/>
          <p:nvPr userDrawn="1"/>
        </p:nvSpPr>
        <p:spPr>
          <a:xfrm>
            <a:off x="8954429" y="3769112"/>
            <a:ext cx="0" cy="0"/>
          </a:xfrm>
          <a:prstGeom prst="rect">
            <a:avLst/>
          </a:prstGeom>
          <a:noFill/>
        </p:spPr>
        <p:txBody>
          <a:bodyPr wrap="none" lIns="82296" tIns="82296" rIns="82296" bIns="82296" rtlCol="0">
            <a:normAutofit fontScale="25000" lnSpcReduction="20000"/>
          </a:bodyPr>
          <a:lstStyle/>
          <a:p>
            <a:pPr marL="0" marR="0" indent="0" algn="ctr" defTabSz="457200" rtl="0" eaLnBrk="1" fontAlgn="auto" latinLnBrk="0" hangingPunct="1"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US" sz="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 Black" panose="020B0A040201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832304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9592BCA-7659-7C13-8F51-50EF529977F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0"/>
            <a:ext cx="10058398" cy="7772399"/>
          </a:xfrm>
          <a:prstGeom prst="rect">
            <a:avLst/>
          </a:prstGeom>
        </p:spPr>
      </p:pic>
      <p:sp>
        <p:nvSpPr>
          <p:cNvPr id="2" name="Text Placeholder 6">
            <a:extLst>
              <a:ext uri="{FF2B5EF4-FFF2-40B4-BE49-F238E27FC236}">
                <a16:creationId xmlns:a16="http://schemas.microsoft.com/office/drawing/2014/main" id="{2727F7C3-CD3F-4684-64C9-2E06696995A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690871" y="576072"/>
            <a:ext cx="2851259" cy="685800"/>
          </a:xfrm>
          <a:prstGeom prst="rect">
            <a:avLst/>
          </a:prstGeom>
        </p:spPr>
        <p:txBody>
          <a:bodyPr lIns="0" tIns="0" rIns="0" bIns="0" anchor="ctr">
            <a:normAutofit/>
          </a:bodyPr>
          <a:lstStyle>
            <a:lvl1pPr marL="0" indent="0">
              <a:lnSpc>
                <a:spcPct val="85000"/>
              </a:lnSpc>
              <a:spcBef>
                <a:spcPts val="0"/>
              </a:spcBef>
              <a:buNone/>
              <a:defRPr sz="18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School</a:t>
            </a:r>
            <a:br>
              <a:rPr lang="en-US" dirty="0"/>
            </a:br>
            <a:r>
              <a:rPr lang="en-US" dirty="0"/>
              <a:t>Name</a:t>
            </a:r>
          </a:p>
        </p:txBody>
      </p:sp>
    </p:spTree>
    <p:extLst>
      <p:ext uri="{BB962C8B-B14F-4D97-AF65-F5344CB8AC3E}">
        <p14:creationId xmlns:p14="http://schemas.microsoft.com/office/powerpoint/2010/main" val="14241697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92F2FAEF-32CE-FF03-FE11-9DEBB8C147F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0"/>
            <a:ext cx="10058398" cy="7772399"/>
          </a:xfrm>
          <a:prstGeom prst="rect">
            <a:avLst/>
          </a:prstGeom>
        </p:spPr>
      </p:pic>
      <p:sp>
        <p:nvSpPr>
          <p:cNvPr id="2" name="Text Placeholder 6">
            <a:extLst>
              <a:ext uri="{FF2B5EF4-FFF2-40B4-BE49-F238E27FC236}">
                <a16:creationId xmlns:a16="http://schemas.microsoft.com/office/drawing/2014/main" id="{56B66BC0-8199-F851-A23E-BEE6EE74C9E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690871" y="576072"/>
            <a:ext cx="2851259" cy="685800"/>
          </a:xfrm>
          <a:prstGeom prst="rect">
            <a:avLst/>
          </a:prstGeom>
        </p:spPr>
        <p:txBody>
          <a:bodyPr lIns="0" tIns="0" rIns="0" bIns="0" anchor="ctr">
            <a:normAutofit/>
          </a:bodyPr>
          <a:lstStyle>
            <a:lvl1pPr marL="0" indent="0">
              <a:lnSpc>
                <a:spcPct val="85000"/>
              </a:lnSpc>
              <a:spcBef>
                <a:spcPts val="0"/>
              </a:spcBef>
              <a:buNone/>
              <a:defRPr sz="18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School</a:t>
            </a:r>
            <a:br>
              <a:rPr lang="en-US" dirty="0"/>
            </a:br>
            <a:r>
              <a:rPr lang="en-US" dirty="0"/>
              <a:t>Name</a:t>
            </a:r>
          </a:p>
        </p:txBody>
      </p:sp>
    </p:spTree>
    <p:extLst>
      <p:ext uri="{BB962C8B-B14F-4D97-AF65-F5344CB8AC3E}">
        <p14:creationId xmlns:p14="http://schemas.microsoft.com/office/powerpoint/2010/main" val="32758226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B1B90F0A-A6B4-B24E-7447-D7B0BF6DA4A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" y="0"/>
            <a:ext cx="10058400" cy="7772400"/>
          </a:xfrm>
          <a:prstGeom prst="rect">
            <a:avLst/>
          </a:prstGeom>
        </p:spPr>
      </p:pic>
      <p:sp>
        <p:nvSpPr>
          <p:cNvPr id="3" name="Text Placeholder 6">
            <a:extLst>
              <a:ext uri="{FF2B5EF4-FFF2-40B4-BE49-F238E27FC236}">
                <a16:creationId xmlns:a16="http://schemas.microsoft.com/office/drawing/2014/main" id="{B8B426BF-3619-476A-ACDB-AF88FA38775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526447" y="576072"/>
            <a:ext cx="2015683" cy="685800"/>
          </a:xfrm>
          <a:prstGeom prst="rect">
            <a:avLst/>
          </a:prstGeom>
        </p:spPr>
        <p:txBody>
          <a:bodyPr lIns="0" tIns="0" rIns="0" bIns="0" anchor="ctr">
            <a:normAutofit/>
          </a:bodyPr>
          <a:lstStyle>
            <a:lvl1pPr marL="0" indent="0">
              <a:lnSpc>
                <a:spcPct val="85000"/>
              </a:lnSpc>
              <a:spcBef>
                <a:spcPts val="0"/>
              </a:spcBef>
              <a:buNone/>
              <a:defRPr sz="18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School</a:t>
            </a:r>
            <a:br>
              <a:rPr lang="en-US" dirty="0"/>
            </a:br>
            <a:r>
              <a:rPr lang="en-US" dirty="0"/>
              <a:t>Name</a:t>
            </a:r>
          </a:p>
        </p:txBody>
      </p:sp>
    </p:spTree>
    <p:extLst>
      <p:ext uri="{BB962C8B-B14F-4D97-AF65-F5344CB8AC3E}">
        <p14:creationId xmlns:p14="http://schemas.microsoft.com/office/powerpoint/2010/main" val="39324580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030660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7" r:id="rId11"/>
    <p:sldLayoutId id="2147483678" r:id="rId12"/>
  </p:sldLayoutIdLst>
  <p:txStyles>
    <p:titleStyle>
      <a:lvl1pPr algn="l" defTabSz="1005840" rtl="0" eaLnBrk="1" latinLnBrk="0" hangingPunct="1">
        <a:lnSpc>
          <a:spcPct val="90000"/>
        </a:lnSpc>
        <a:spcBef>
          <a:spcPct val="0"/>
        </a:spcBef>
        <a:buNone/>
        <a:defRPr sz="484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1460" indent="-251460" algn="l" defTabSz="1005840" rtl="0" eaLnBrk="1" latinLnBrk="0" hangingPunct="1">
        <a:lnSpc>
          <a:spcPct val="90000"/>
        </a:lnSpc>
        <a:spcBef>
          <a:spcPts val="1100"/>
        </a:spcBef>
        <a:buFont typeface="Arial" panose="020B0604020202020204" pitchFamily="34" charset="0"/>
        <a:buChar char="•"/>
        <a:defRPr sz="3080" kern="1200">
          <a:solidFill>
            <a:schemeClr val="tx1"/>
          </a:solidFill>
          <a:latin typeface="+mn-lt"/>
          <a:ea typeface="+mn-ea"/>
          <a:cs typeface="+mn-cs"/>
        </a:defRPr>
      </a:lvl1pPr>
      <a:lvl2pPr marL="75438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2640" kern="1200">
          <a:solidFill>
            <a:schemeClr val="tx1"/>
          </a:solidFill>
          <a:latin typeface="+mn-lt"/>
          <a:ea typeface="+mn-ea"/>
          <a:cs typeface="+mn-cs"/>
        </a:defRPr>
      </a:lvl2pPr>
      <a:lvl3pPr marL="125730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76022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4pPr>
      <a:lvl5pPr marL="226314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5pPr>
      <a:lvl6pPr marL="276606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6pPr>
      <a:lvl7pPr marL="326898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7pPr>
      <a:lvl8pPr marL="377190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8pPr>
      <a:lvl9pPr marL="427482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1pPr>
      <a:lvl2pPr marL="50292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3pPr>
      <a:lvl4pPr marL="150876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4pPr>
      <a:lvl5pPr marL="201168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6pPr>
      <a:lvl7pPr marL="301752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7pPr>
      <a:lvl8pPr marL="352044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8pPr>
      <a:lvl9pPr marL="402336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KATE@FOODSERV.ORG" TargetMode="External"/><Relationship Id="rId7" Type="http://schemas.openxmlformats.org/officeDocument/2006/relationships/image" Target="../media/image16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hyperlink" Target="mailto:121manager@foodserv.org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96A24BB-A79D-51FB-6705-893281B58253}"/>
              </a:ext>
            </a:extLst>
          </p:cNvPr>
          <p:cNvSpPr txBox="1"/>
          <p:nvPr/>
        </p:nvSpPr>
        <p:spPr>
          <a:xfrm>
            <a:off x="180274" y="2871977"/>
            <a:ext cx="1371600" cy="1060704"/>
          </a:xfrm>
          <a:prstGeom prst="rect">
            <a:avLst/>
          </a:prstGeom>
          <a:noFill/>
        </p:spPr>
        <p:txBody>
          <a:bodyPr wrap="square" lIns="82296" tIns="82296" rIns="82296" bIns="82296" rtlCol="0">
            <a:normAutofit/>
          </a:bodyPr>
          <a:lstStyle/>
          <a:p>
            <a:pPr lvl="0" algn="ctr">
              <a:defRPr/>
            </a:pPr>
            <a:r>
              <a:rPr lang="en-US" sz="900" b="1" dirty="0">
                <a:solidFill>
                  <a:srgbClr val="FF0000"/>
                </a:solidFill>
              </a:rPr>
              <a:t>NO SCHOOL</a:t>
            </a:r>
          </a:p>
          <a:p>
            <a:pPr lvl="0" algn="ctr">
              <a:defRPr/>
            </a:pPr>
            <a:r>
              <a:rPr lang="en-US" sz="900" b="1" dirty="0">
                <a:solidFill>
                  <a:srgbClr val="FF0000"/>
                </a:solidFill>
              </a:rPr>
              <a:t> </a:t>
            </a:r>
          </a:p>
          <a:p>
            <a:pPr lvl="0" algn="ctr">
              <a:defRPr/>
            </a:pPr>
            <a:endParaRPr lang="en-US" sz="900" dirty="0">
              <a:solidFill>
                <a:srgbClr val="000000"/>
              </a:solidFill>
            </a:endParaRPr>
          </a:p>
          <a:p>
            <a:pPr lvl="0" algn="ctr">
              <a:defRPr/>
            </a:pPr>
            <a:endParaRPr lang="en-US" sz="900" b="1" dirty="0">
              <a:solidFill>
                <a:srgbClr val="FF0000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830DE5B-975A-979E-3229-B6E8EC1B99E4}"/>
              </a:ext>
            </a:extLst>
          </p:cNvPr>
          <p:cNvSpPr txBox="1"/>
          <p:nvPr/>
        </p:nvSpPr>
        <p:spPr>
          <a:xfrm>
            <a:off x="1716822" y="2880360"/>
            <a:ext cx="1378375" cy="1060704"/>
          </a:xfrm>
          <a:prstGeom prst="rect">
            <a:avLst/>
          </a:prstGeom>
          <a:noFill/>
        </p:spPr>
        <p:txBody>
          <a:bodyPr wrap="square" lIns="82296" tIns="82296" rIns="82296" bIns="82296" rtlCol="0">
            <a:normAutofit fontScale="92500" lnSpcReduction="10000"/>
          </a:bodyPr>
          <a:lstStyle/>
          <a:p>
            <a:pPr marL="0" marR="0" lvl="0" indent="0" algn="ctr" defTabSz="457200" rtl="0" eaLnBrk="1" fontAlgn="auto" latinLnBrk="0" hangingPunct="1"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Dinosaur Chicken Nuggets</a:t>
            </a:r>
          </a:p>
          <a:p>
            <a:pPr marL="0" marR="0" lvl="0" indent="0" algn="ctr" defTabSz="457200" rtl="0" eaLnBrk="1" fontAlgn="auto" latinLnBrk="0" hangingPunct="1"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OR</a:t>
            </a:r>
          </a:p>
          <a:p>
            <a:pPr marL="0" marR="0" lvl="0" indent="0" algn="ctr" defTabSz="457200" rtl="0" eaLnBrk="1" fontAlgn="auto" latinLnBrk="0" hangingPunct="1"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Golden Grilled Cheese</a:t>
            </a:r>
          </a:p>
          <a:p>
            <a:pPr marL="0" marR="0" lvl="0" indent="0" algn="ctr" defTabSz="457200" rtl="0" eaLnBrk="1" fontAlgn="auto" latinLnBrk="0" hangingPunct="1"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with </a:t>
            </a:r>
          </a:p>
          <a:p>
            <a:pPr marL="0" marR="0" lvl="0" indent="0" algn="ctr" defTabSz="457200" rtl="0" eaLnBrk="1" fontAlgn="auto" latinLnBrk="0" hangingPunct="1"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Smiley Fries</a:t>
            </a:r>
          </a:p>
          <a:p>
            <a:pPr marL="0" marR="0" lvl="0" indent="0" algn="ctr" defTabSz="457200" rtl="0" eaLnBrk="1" fontAlgn="auto" latinLnBrk="0" hangingPunct="1"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Green Beans</a:t>
            </a:r>
          </a:p>
          <a:p>
            <a:pPr marL="0" marR="0" lvl="0" indent="0" algn="ctr" defTabSz="457200" rtl="0" eaLnBrk="1" fontAlgn="auto" latinLnBrk="0" hangingPunct="1"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Peach Slices</a:t>
            </a:r>
          </a:p>
          <a:p>
            <a:pPr marL="0" marR="0" lvl="0" indent="0" algn="ctr" defTabSz="457200" rtl="0" eaLnBrk="1" fontAlgn="auto" latinLnBrk="0" hangingPunct="1"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396CBDD-AB01-9CFE-A69A-426004F326D2}"/>
              </a:ext>
            </a:extLst>
          </p:cNvPr>
          <p:cNvSpPr txBox="1"/>
          <p:nvPr/>
        </p:nvSpPr>
        <p:spPr>
          <a:xfrm>
            <a:off x="3202642" y="2880360"/>
            <a:ext cx="1371600" cy="1060704"/>
          </a:xfrm>
          <a:prstGeom prst="rect">
            <a:avLst/>
          </a:prstGeom>
          <a:noFill/>
        </p:spPr>
        <p:txBody>
          <a:bodyPr wrap="square" lIns="82296" tIns="82296" rIns="82296" bIns="82296" rtlCol="0">
            <a:normAutofit fontScale="92500" lnSpcReduction="10000"/>
          </a:bodyPr>
          <a:lstStyle/>
          <a:p>
            <a:pPr lvl="0" algn="ctr">
              <a:defRPr/>
            </a:pPr>
            <a:r>
              <a:rPr lang="en-US" sz="900" b="1" dirty="0">
                <a:solidFill>
                  <a:srgbClr val="FF0000"/>
                </a:solidFill>
              </a:rPr>
              <a:t>PAPA JOHNS PIZZA</a:t>
            </a:r>
          </a:p>
          <a:p>
            <a:pPr lvl="0" algn="ctr">
              <a:defRPr/>
            </a:pPr>
            <a:r>
              <a:rPr lang="en-US" sz="900" dirty="0">
                <a:solidFill>
                  <a:srgbClr val="000000"/>
                </a:solidFill>
              </a:rPr>
              <a:t>Pepperoni Slice</a:t>
            </a:r>
          </a:p>
          <a:p>
            <a:pPr lvl="0" algn="ctr">
              <a:defRPr/>
            </a:pPr>
            <a:r>
              <a:rPr lang="en-US" sz="900" dirty="0">
                <a:solidFill>
                  <a:srgbClr val="FF0000"/>
                </a:solidFill>
              </a:rPr>
              <a:t>OR</a:t>
            </a:r>
          </a:p>
          <a:p>
            <a:pPr lvl="0" algn="ctr">
              <a:defRPr/>
            </a:pPr>
            <a:r>
              <a:rPr lang="en-US" sz="900" dirty="0">
                <a:solidFill>
                  <a:srgbClr val="000000"/>
                </a:solidFill>
              </a:rPr>
              <a:t>Cheese Slice</a:t>
            </a:r>
          </a:p>
          <a:p>
            <a:pPr lvl="0" algn="ctr">
              <a:defRPr/>
            </a:pPr>
            <a:r>
              <a:rPr lang="en-US" sz="900" dirty="0">
                <a:solidFill>
                  <a:srgbClr val="000000"/>
                </a:solidFill>
              </a:rPr>
              <a:t>with </a:t>
            </a:r>
          </a:p>
          <a:p>
            <a:pPr lvl="0" algn="ctr">
              <a:defRPr/>
            </a:pPr>
            <a:r>
              <a:rPr lang="en-US" sz="900" dirty="0">
                <a:solidFill>
                  <a:srgbClr val="000000"/>
                </a:solidFill>
              </a:rPr>
              <a:t>Fresh Veggies with Dip</a:t>
            </a:r>
          </a:p>
          <a:p>
            <a:pPr lvl="0" algn="ctr">
              <a:defRPr/>
            </a:pPr>
            <a:r>
              <a:rPr lang="en-US" sz="900" dirty="0">
                <a:solidFill>
                  <a:srgbClr val="000000"/>
                </a:solidFill>
              </a:rPr>
              <a:t>Apple Slices</a:t>
            </a:r>
          </a:p>
          <a:p>
            <a:pPr lvl="0" algn="ctr">
              <a:defRPr/>
            </a:pPr>
            <a:r>
              <a:rPr lang="en-US" sz="900" dirty="0">
                <a:solidFill>
                  <a:srgbClr val="000000"/>
                </a:solidFill>
              </a:rPr>
              <a:t>Oven Baked Cookie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03498FA-BC0B-6AA4-1647-6C9D1323A58F}"/>
              </a:ext>
            </a:extLst>
          </p:cNvPr>
          <p:cNvSpPr txBox="1"/>
          <p:nvPr/>
        </p:nvSpPr>
        <p:spPr>
          <a:xfrm>
            <a:off x="4695532" y="2880360"/>
            <a:ext cx="1371600" cy="1060704"/>
          </a:xfrm>
          <a:prstGeom prst="rect">
            <a:avLst/>
          </a:prstGeom>
          <a:noFill/>
        </p:spPr>
        <p:txBody>
          <a:bodyPr wrap="square" lIns="82296" tIns="82296" rIns="82296" bIns="82296" rtlCol="0">
            <a:normAutofit/>
          </a:bodyPr>
          <a:lstStyle/>
          <a:p>
            <a:pPr marL="0" marR="0" lvl="0" indent="0" algn="ctr" defTabSz="457200" rtl="0" eaLnBrk="1" fontAlgn="auto" latinLnBrk="0" hangingPunct="1"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Mini Chicken Tacos</a:t>
            </a:r>
          </a:p>
          <a:p>
            <a:pPr marL="0" marR="0" lvl="0" indent="0" algn="ctr" defTabSz="457200" rtl="0" eaLnBrk="1" fontAlgn="auto" latinLnBrk="0" hangingPunct="1"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OR</a:t>
            </a:r>
          </a:p>
          <a:p>
            <a:pPr marL="0" marR="0" lvl="0" indent="0" algn="ctr" defTabSz="457200" rtl="0" eaLnBrk="1" fontAlgn="auto" latinLnBrk="0" hangingPunct="1"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Cheesy Quesadilla</a:t>
            </a:r>
          </a:p>
          <a:p>
            <a:pPr marL="0" marR="0" lvl="0" indent="0" algn="ctr" defTabSz="457200" rtl="0" eaLnBrk="1" fontAlgn="auto" latinLnBrk="0" hangingPunct="1"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with </a:t>
            </a:r>
          </a:p>
          <a:p>
            <a:pPr marL="0" marR="0" lvl="0" indent="0" algn="ctr" defTabSz="457200" rtl="0" eaLnBrk="1" fontAlgn="auto" latinLnBrk="0" hangingPunct="1"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Fiesta Rice</a:t>
            </a:r>
          </a:p>
          <a:p>
            <a:pPr marL="0" marR="0" lvl="0" indent="0" algn="ctr" defTabSz="457200" rtl="0" eaLnBrk="1" fontAlgn="auto" latinLnBrk="0" hangingPunct="1"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Sweet Corn</a:t>
            </a:r>
          </a:p>
          <a:p>
            <a:pPr marL="0" marR="0" lvl="0" indent="0" algn="ctr" defTabSz="457200" rtl="0" eaLnBrk="1" fontAlgn="auto" latinLnBrk="0" hangingPunct="1"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Chilled Strawberries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5D9C0C5-9E9B-F564-A77B-C273BAEA7B33}"/>
              </a:ext>
            </a:extLst>
          </p:cNvPr>
          <p:cNvSpPr txBox="1"/>
          <p:nvPr/>
        </p:nvSpPr>
        <p:spPr>
          <a:xfrm>
            <a:off x="6169962" y="2880360"/>
            <a:ext cx="1371600" cy="1060704"/>
          </a:xfrm>
          <a:prstGeom prst="rect">
            <a:avLst/>
          </a:prstGeom>
          <a:noFill/>
        </p:spPr>
        <p:txBody>
          <a:bodyPr wrap="square" lIns="82296" tIns="82296" rIns="82296" bIns="82296" rtlCol="0">
            <a:normAutofit/>
          </a:bodyPr>
          <a:lstStyle/>
          <a:p>
            <a:pPr marL="0" marR="0" lvl="0" indent="0" algn="ctr" defTabSz="457200" rtl="0" eaLnBrk="1" fontAlgn="auto" latinLnBrk="0" hangingPunct="1"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Crispy Chicken Strips</a:t>
            </a:r>
          </a:p>
          <a:p>
            <a:pPr marL="0" marR="0" lvl="0" indent="0" algn="ctr" defTabSz="457200" rtl="0" eaLnBrk="1" fontAlgn="auto" latinLnBrk="0" hangingPunct="1"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OR</a:t>
            </a:r>
          </a:p>
          <a:p>
            <a:pPr marL="0" marR="0" lvl="0" indent="0" algn="ctr" defTabSz="457200" rtl="0" eaLnBrk="1" fontAlgn="auto" latinLnBrk="0" hangingPunct="1"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Turkey &amp; Cheese Sliders</a:t>
            </a:r>
          </a:p>
          <a:p>
            <a:pPr marL="0" marR="0" lvl="0" indent="0" algn="ctr" defTabSz="457200" rtl="0" eaLnBrk="1" fontAlgn="auto" latinLnBrk="0" hangingPunct="1"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with </a:t>
            </a:r>
          </a:p>
          <a:p>
            <a:pPr marL="0" marR="0" lvl="0" indent="0" algn="ctr" defTabSz="457200" rtl="0" eaLnBrk="1" fontAlgn="auto" latinLnBrk="0" hangingPunct="1"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Golden French Fries</a:t>
            </a:r>
          </a:p>
          <a:p>
            <a:pPr marL="0" marR="0" lvl="0" indent="0" algn="ctr" defTabSz="457200" rtl="0" eaLnBrk="1" fontAlgn="auto" latinLnBrk="0" hangingPunct="1"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Garden Salad</a:t>
            </a:r>
          </a:p>
          <a:p>
            <a:pPr marL="0" marR="0" lvl="0" indent="0" algn="ctr" defTabSz="457200" rtl="0" eaLnBrk="1" fontAlgn="auto" latinLnBrk="0" hangingPunct="1"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Chilled Pineapple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9D7155B-E2C8-AA72-08BB-719E8FC364D6}"/>
              </a:ext>
            </a:extLst>
          </p:cNvPr>
          <p:cNvSpPr txBox="1"/>
          <p:nvPr/>
        </p:nvSpPr>
        <p:spPr>
          <a:xfrm>
            <a:off x="6169962" y="1673352"/>
            <a:ext cx="1371600" cy="1060704"/>
          </a:xfrm>
          <a:prstGeom prst="rect">
            <a:avLst/>
          </a:prstGeom>
          <a:noFill/>
        </p:spPr>
        <p:txBody>
          <a:bodyPr wrap="square" lIns="82296" tIns="82296" rIns="82296" bIns="82296" rtlCol="0">
            <a:normAutofit fontScale="92500"/>
          </a:bodyPr>
          <a:lstStyle/>
          <a:p>
            <a:pPr marL="0" marR="0" lvl="0" indent="0" algn="ctr" defTabSz="457200" rtl="0" eaLnBrk="1" fontAlgn="auto" latinLnBrk="0" hangingPunct="1"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Chicken Fries</a:t>
            </a:r>
          </a:p>
          <a:p>
            <a:pPr marL="0" marR="0" lvl="0" indent="0" algn="ctr" defTabSz="457200" rtl="0" eaLnBrk="1" fontAlgn="auto" latinLnBrk="0" hangingPunct="1"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OR</a:t>
            </a:r>
          </a:p>
          <a:p>
            <a:pPr marL="0" marR="0" lvl="0" indent="0" algn="ctr" defTabSz="457200" rtl="0" eaLnBrk="1" fontAlgn="auto" latinLnBrk="0" hangingPunct="1"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Hot Ham &amp; Cheese Bagel</a:t>
            </a:r>
          </a:p>
          <a:p>
            <a:pPr marL="0" marR="0" lvl="0" indent="0" algn="ctr" defTabSz="457200" rtl="0" eaLnBrk="1" fontAlgn="auto" latinLnBrk="0" hangingPunct="1"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with</a:t>
            </a:r>
          </a:p>
          <a:p>
            <a:pPr marL="0" marR="0" lvl="0" indent="0" algn="ctr" defTabSz="457200" rtl="0" eaLnBrk="1" fontAlgn="auto" latinLnBrk="0" hangingPunct="1"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900" dirty="0">
                <a:solidFill>
                  <a:srgbClr val="000000"/>
                </a:solidFill>
                <a:latin typeface="Arial" panose="020B0604020202020204"/>
              </a:rPr>
              <a:t>Golden French Fries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L="0" marR="0" lvl="0" indent="0" algn="ctr" defTabSz="457200" rtl="0" eaLnBrk="1" fontAlgn="auto" latinLnBrk="0" hangingPunct="1"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Fresh Veggies with Dip</a:t>
            </a:r>
          </a:p>
          <a:p>
            <a:pPr marL="0" marR="0" lvl="0" indent="0" algn="ctr" defTabSz="457200" rtl="0" eaLnBrk="1" fontAlgn="auto" latinLnBrk="0" hangingPunct="1"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Yogurt with Blueberries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C5B52E4-EE65-876F-4820-E96B1B7CBA1C}"/>
              </a:ext>
            </a:extLst>
          </p:cNvPr>
          <p:cNvSpPr txBox="1"/>
          <p:nvPr/>
        </p:nvSpPr>
        <p:spPr>
          <a:xfrm>
            <a:off x="230707" y="4078224"/>
            <a:ext cx="1371600" cy="1060704"/>
          </a:xfrm>
          <a:prstGeom prst="rect">
            <a:avLst/>
          </a:prstGeom>
          <a:noFill/>
        </p:spPr>
        <p:txBody>
          <a:bodyPr wrap="square" lIns="82296" tIns="82296" rIns="82296" bIns="82296" rtlCol="0">
            <a:normAutofit/>
          </a:bodyPr>
          <a:lstStyle/>
          <a:p>
            <a:pPr marL="0" marR="0" lvl="0" indent="0" algn="ctr" defTabSz="457200" rtl="0" eaLnBrk="1" fontAlgn="auto" latinLnBrk="0" hangingPunct="1"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Orange Chicken</a:t>
            </a:r>
          </a:p>
          <a:p>
            <a:pPr marL="0" marR="0" lvl="0" indent="0" algn="ctr" defTabSz="457200" rtl="0" eaLnBrk="1" fontAlgn="auto" latinLnBrk="0" hangingPunct="1"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OR</a:t>
            </a:r>
          </a:p>
          <a:p>
            <a:pPr marL="0" marR="0" lvl="0" indent="0" algn="ctr" defTabSz="457200" rtl="0" eaLnBrk="1" fontAlgn="auto" latinLnBrk="0" hangingPunct="1"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Vegetable Egg Roll</a:t>
            </a:r>
          </a:p>
          <a:p>
            <a:pPr marL="0" marR="0" lvl="0" indent="0" algn="ctr" defTabSz="457200" rtl="0" eaLnBrk="1" fontAlgn="auto" latinLnBrk="0" hangingPunct="1"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with </a:t>
            </a:r>
          </a:p>
          <a:p>
            <a:pPr marL="0" marR="0" lvl="0" indent="0" algn="ctr" defTabSz="457200" rtl="0" eaLnBrk="1" fontAlgn="auto" latinLnBrk="0" hangingPunct="1"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Steamed White Rice</a:t>
            </a:r>
          </a:p>
          <a:p>
            <a:pPr marL="0" marR="0" lvl="0" indent="0" algn="ctr" defTabSz="457200" rtl="0" eaLnBrk="1" fontAlgn="auto" latinLnBrk="0" hangingPunct="1"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Seasoned Broccoli</a:t>
            </a:r>
          </a:p>
          <a:p>
            <a:pPr marL="0" marR="0" lvl="0" indent="0" algn="ctr" defTabSz="457200" rtl="0" eaLnBrk="1" fontAlgn="auto" latinLnBrk="0" hangingPunct="1"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Mandarin Oranges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AEEB9CB-D9EC-32F2-93C3-A9D353E93655}"/>
              </a:ext>
            </a:extLst>
          </p:cNvPr>
          <p:cNvSpPr txBox="1"/>
          <p:nvPr/>
        </p:nvSpPr>
        <p:spPr>
          <a:xfrm>
            <a:off x="1709752" y="4069099"/>
            <a:ext cx="1371600" cy="1060704"/>
          </a:xfrm>
          <a:prstGeom prst="rect">
            <a:avLst/>
          </a:prstGeom>
          <a:noFill/>
        </p:spPr>
        <p:txBody>
          <a:bodyPr wrap="square" lIns="82296" tIns="82296" rIns="82296" bIns="82296" rtlCol="0">
            <a:noAutofit/>
          </a:bodyPr>
          <a:lstStyle/>
          <a:p>
            <a:pPr lvl="0" algn="ctr">
              <a:defRPr/>
            </a:pPr>
            <a:r>
              <a:rPr lang="en-US" sz="800" b="1" dirty="0">
                <a:solidFill>
                  <a:srgbClr val="FF0000"/>
                </a:solidFill>
              </a:rPr>
              <a:t>CARDINALS PEP RALLY</a:t>
            </a:r>
          </a:p>
          <a:p>
            <a:pPr lvl="0" algn="ctr">
              <a:defRPr/>
            </a:pPr>
            <a:r>
              <a:rPr lang="en-US" sz="800" dirty="0">
                <a:solidFill>
                  <a:srgbClr val="000000"/>
                </a:solidFill>
              </a:rPr>
              <a:t>Double Play Dog</a:t>
            </a:r>
          </a:p>
          <a:p>
            <a:pPr lvl="0" algn="ctr">
              <a:defRPr/>
            </a:pPr>
            <a:r>
              <a:rPr lang="en-US" sz="800" dirty="0">
                <a:solidFill>
                  <a:srgbClr val="000000"/>
                </a:solidFill>
              </a:rPr>
              <a:t>Fair Ball Fries</a:t>
            </a:r>
          </a:p>
          <a:p>
            <a:pPr lvl="0" algn="ctr">
              <a:defRPr/>
            </a:pPr>
            <a:r>
              <a:rPr lang="en-US" sz="800" dirty="0">
                <a:solidFill>
                  <a:srgbClr val="000000"/>
                </a:solidFill>
              </a:rPr>
              <a:t>Curve Ball Cookie</a:t>
            </a:r>
          </a:p>
          <a:p>
            <a:pPr lvl="0" algn="ctr">
              <a:defRPr/>
            </a:pPr>
            <a:r>
              <a:rPr lang="en-US" sz="800" dirty="0">
                <a:solidFill>
                  <a:srgbClr val="000000"/>
                </a:solidFill>
              </a:rPr>
              <a:t>Stolen Base Strawberries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3A23D04-3280-7787-3080-B6D5997CCCCA}"/>
              </a:ext>
            </a:extLst>
          </p:cNvPr>
          <p:cNvSpPr txBox="1"/>
          <p:nvPr/>
        </p:nvSpPr>
        <p:spPr>
          <a:xfrm>
            <a:off x="3202642" y="4078224"/>
            <a:ext cx="1371600" cy="1060704"/>
          </a:xfrm>
          <a:prstGeom prst="rect">
            <a:avLst/>
          </a:prstGeom>
          <a:noFill/>
        </p:spPr>
        <p:txBody>
          <a:bodyPr wrap="square" lIns="82296" tIns="82296" rIns="82296" bIns="82296" rtlCol="0">
            <a:normAutofit lnSpcReduction="10000"/>
          </a:bodyPr>
          <a:lstStyle/>
          <a:p>
            <a:pPr lvl="0" algn="ctr">
              <a:defRPr/>
            </a:pPr>
            <a:r>
              <a:rPr lang="en-US" sz="800" dirty="0">
                <a:solidFill>
                  <a:srgbClr val="000000"/>
                </a:solidFill>
              </a:rPr>
              <a:t>Fluffy Pancakes</a:t>
            </a:r>
          </a:p>
          <a:p>
            <a:pPr lvl="0" algn="ctr">
              <a:defRPr/>
            </a:pPr>
            <a:r>
              <a:rPr lang="en-US" sz="800" dirty="0">
                <a:solidFill>
                  <a:srgbClr val="FF0000"/>
                </a:solidFill>
              </a:rPr>
              <a:t>OR</a:t>
            </a:r>
          </a:p>
          <a:p>
            <a:pPr lvl="0" algn="ctr">
              <a:defRPr/>
            </a:pPr>
            <a:r>
              <a:rPr lang="en-US" sz="800" dirty="0">
                <a:solidFill>
                  <a:srgbClr val="000000"/>
                </a:solidFill>
              </a:rPr>
              <a:t>Cheesy Omelet</a:t>
            </a:r>
          </a:p>
          <a:p>
            <a:pPr lvl="0" algn="ctr">
              <a:defRPr/>
            </a:pPr>
            <a:r>
              <a:rPr lang="en-US" sz="800" dirty="0">
                <a:solidFill>
                  <a:srgbClr val="000000"/>
                </a:solidFill>
              </a:rPr>
              <a:t>With</a:t>
            </a:r>
          </a:p>
          <a:p>
            <a:pPr lvl="0" algn="ctr">
              <a:defRPr/>
            </a:pPr>
            <a:r>
              <a:rPr lang="en-US" sz="800" dirty="0">
                <a:solidFill>
                  <a:srgbClr val="000000"/>
                </a:solidFill>
              </a:rPr>
              <a:t>Sausage Patty</a:t>
            </a:r>
          </a:p>
          <a:p>
            <a:pPr lvl="0" algn="ctr">
              <a:defRPr/>
            </a:pPr>
            <a:r>
              <a:rPr lang="en-US" sz="800" dirty="0">
                <a:solidFill>
                  <a:srgbClr val="000000"/>
                </a:solidFill>
              </a:rPr>
              <a:t>Fresh Blueberries</a:t>
            </a:r>
          </a:p>
          <a:p>
            <a:pPr lvl="0" algn="ctr">
              <a:defRPr/>
            </a:pPr>
            <a:r>
              <a:rPr lang="en-US" sz="800" dirty="0">
                <a:solidFill>
                  <a:srgbClr val="000000"/>
                </a:solidFill>
              </a:rPr>
              <a:t>Creamy Yogurt</a:t>
            </a:r>
          </a:p>
          <a:p>
            <a:pPr lvl="0" algn="ctr">
              <a:defRPr/>
            </a:pPr>
            <a:r>
              <a:rPr lang="en-US" sz="800" dirty="0">
                <a:solidFill>
                  <a:srgbClr val="000000"/>
                </a:solidFill>
              </a:rPr>
              <a:t>With Granola</a:t>
            </a:r>
          </a:p>
          <a:p>
            <a:pPr lvl="0" algn="ctr">
              <a:defRPr/>
            </a:pPr>
            <a:endParaRPr lang="en-US" sz="900" dirty="0">
              <a:solidFill>
                <a:srgbClr val="000000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50899D1-12D2-201F-5AFB-DEBE94C181FB}"/>
              </a:ext>
            </a:extLst>
          </p:cNvPr>
          <p:cNvSpPr txBox="1"/>
          <p:nvPr/>
        </p:nvSpPr>
        <p:spPr>
          <a:xfrm>
            <a:off x="4686302" y="4078224"/>
            <a:ext cx="1371600" cy="1060704"/>
          </a:xfrm>
          <a:prstGeom prst="rect">
            <a:avLst/>
          </a:prstGeom>
          <a:noFill/>
        </p:spPr>
        <p:txBody>
          <a:bodyPr wrap="square" lIns="82296" tIns="82296" rIns="82296" bIns="82296" rtlCol="0">
            <a:normAutofit fontScale="92500" lnSpcReduction="20000"/>
          </a:bodyPr>
          <a:lstStyle/>
          <a:p>
            <a:pPr marL="0" marR="0" lvl="0" indent="0" algn="ctr" defTabSz="457200" rtl="0" eaLnBrk="1" fontAlgn="auto" latinLnBrk="0" hangingPunct="1"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Baked Macaroni &amp; Cheese</a:t>
            </a:r>
          </a:p>
          <a:p>
            <a:pPr marL="0" marR="0" lvl="0" indent="0" algn="ctr" defTabSz="457200" rtl="0" eaLnBrk="1" fontAlgn="auto" latinLnBrk="0" hangingPunct="1"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OR</a:t>
            </a:r>
          </a:p>
          <a:p>
            <a:pPr marL="0" marR="0" lvl="0" indent="0" algn="ctr" defTabSz="457200" rtl="0" eaLnBrk="1" fontAlgn="auto" latinLnBrk="0" hangingPunct="1"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900" dirty="0">
                <a:solidFill>
                  <a:srgbClr val="000000"/>
                </a:solidFill>
                <a:latin typeface="Arial" panose="020B0604020202020204"/>
              </a:rPr>
              <a:t>Honey Heat Chicken Sandwich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L="0" marR="0" lvl="0" indent="0" algn="ctr" defTabSz="457200" rtl="0" eaLnBrk="1" fontAlgn="auto" latinLnBrk="0" hangingPunct="1"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with </a:t>
            </a:r>
          </a:p>
          <a:p>
            <a:pPr marL="0" marR="0" lvl="0" indent="0" algn="ctr" defTabSz="457200" rtl="0" eaLnBrk="1" fontAlgn="auto" latinLnBrk="0" hangingPunct="1"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900" dirty="0">
                <a:solidFill>
                  <a:srgbClr val="000000"/>
                </a:solidFill>
                <a:latin typeface="Arial" panose="020B0604020202020204"/>
              </a:rPr>
              <a:t>Seasoned Broccoli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L="0" marR="0" lvl="0" indent="0" algn="ctr" defTabSz="457200" rtl="0" eaLnBrk="1" fontAlgn="auto" latinLnBrk="0" hangingPunct="1"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Mandarin Oranges</a:t>
            </a:r>
            <a:endParaRPr lang="en-US" sz="900" dirty="0">
              <a:solidFill>
                <a:srgbClr val="000000"/>
              </a:solidFill>
              <a:latin typeface="Arial" panose="020B0604020202020204"/>
            </a:endParaRPr>
          </a:p>
          <a:p>
            <a:pPr marL="0" marR="0" lvl="0" indent="0" algn="ctr" defTabSz="457200" rtl="0" eaLnBrk="1" fontAlgn="auto" latinLnBrk="0" hangingPunct="1"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Garlic Breadstick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26C3BF9-2B9B-C9C7-762F-B2D2128DB234}"/>
              </a:ext>
            </a:extLst>
          </p:cNvPr>
          <p:cNvSpPr txBox="1"/>
          <p:nvPr/>
        </p:nvSpPr>
        <p:spPr>
          <a:xfrm>
            <a:off x="6169962" y="4104266"/>
            <a:ext cx="1371600" cy="1060704"/>
          </a:xfrm>
          <a:prstGeom prst="rect">
            <a:avLst/>
          </a:prstGeom>
          <a:noFill/>
        </p:spPr>
        <p:txBody>
          <a:bodyPr wrap="square" lIns="82296" tIns="82296" rIns="82296" bIns="82296" rtlCol="0">
            <a:normAutofit/>
          </a:bodyPr>
          <a:lstStyle/>
          <a:p>
            <a:pPr marL="0" marR="0" lvl="0" indent="0" algn="ctr" defTabSz="457200" rtl="0" eaLnBrk="1" fontAlgn="auto" latinLnBrk="0" hangingPunct="1"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SPECIAL</a:t>
            </a:r>
          </a:p>
          <a:p>
            <a:pPr marL="0" marR="0" lvl="0" indent="0" algn="ctr" defTabSz="457200" rtl="0" eaLnBrk="1" fontAlgn="auto" latinLnBrk="0" hangingPunct="1"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900" b="1" dirty="0">
                <a:solidFill>
                  <a:srgbClr val="7030A0"/>
                </a:solidFill>
                <a:latin typeface="Arial" panose="020B0604020202020204"/>
              </a:rPr>
              <a:t>LUNCH</a:t>
            </a:r>
          </a:p>
          <a:p>
            <a:pPr marL="0" marR="0" lvl="0" indent="0" algn="ctr" defTabSz="457200" rtl="0" eaLnBrk="1" fontAlgn="auto" latinLnBrk="0" hangingPunct="1"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L="0" marR="0" lvl="0" indent="0" algn="ctr" defTabSz="457200" rtl="0" eaLnBrk="1" fontAlgn="auto" latinLnBrk="0" hangingPunct="1"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900" b="1" dirty="0">
                <a:solidFill>
                  <a:srgbClr val="7030A0"/>
                </a:solidFill>
                <a:latin typeface="Arial" panose="020B0604020202020204"/>
              </a:rPr>
              <a:t>NO FSC</a:t>
            </a:r>
          </a:p>
          <a:p>
            <a:pPr marL="0" marR="0" lvl="0" indent="0" algn="ctr" defTabSz="457200" rtl="0" eaLnBrk="1" fontAlgn="auto" latinLnBrk="0" hangingPunct="1"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LUNCH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3C68DCE-C2B9-46B3-FC68-A64327CF27AF}"/>
              </a:ext>
            </a:extLst>
          </p:cNvPr>
          <p:cNvSpPr txBox="1"/>
          <p:nvPr/>
        </p:nvSpPr>
        <p:spPr>
          <a:xfrm>
            <a:off x="230707" y="5276088"/>
            <a:ext cx="1371600" cy="1060704"/>
          </a:xfrm>
          <a:prstGeom prst="rect">
            <a:avLst/>
          </a:prstGeom>
          <a:noFill/>
        </p:spPr>
        <p:txBody>
          <a:bodyPr wrap="square" lIns="82296" tIns="82296" rIns="82296" bIns="82296" rtlCol="0">
            <a:normAutofit fontScale="92500" lnSpcReduction="10000"/>
          </a:bodyPr>
          <a:lstStyle/>
          <a:p>
            <a:pPr marL="0" marR="0" lvl="0" indent="0" algn="ctr" defTabSz="457200" rtl="0" eaLnBrk="1" fontAlgn="auto" latinLnBrk="0" hangingPunct="1"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Cheeseburger on a Bun</a:t>
            </a:r>
          </a:p>
          <a:p>
            <a:pPr marL="0" marR="0" lvl="0" indent="0" algn="ctr" defTabSz="457200" rtl="0" eaLnBrk="1" fontAlgn="auto" latinLnBrk="0" hangingPunct="1"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OR</a:t>
            </a:r>
          </a:p>
          <a:p>
            <a:pPr marL="0" marR="0" lvl="0" indent="0" algn="ctr" defTabSz="457200" rtl="0" eaLnBrk="1" fontAlgn="auto" latinLnBrk="0" hangingPunct="1"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Breaded Chicken Patty on Bun</a:t>
            </a:r>
          </a:p>
          <a:p>
            <a:pPr marL="0" marR="0" lvl="0" indent="0" algn="ctr" defTabSz="457200" rtl="0" eaLnBrk="1" fontAlgn="auto" latinLnBrk="0" hangingPunct="1"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with </a:t>
            </a:r>
          </a:p>
          <a:p>
            <a:pPr marL="0" marR="0" lvl="0" indent="0" algn="ctr" defTabSz="457200" rtl="0" eaLnBrk="1" fontAlgn="auto" latinLnBrk="0" hangingPunct="1"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French Fry Rings</a:t>
            </a:r>
          </a:p>
          <a:p>
            <a:pPr marL="0" marR="0" lvl="0" indent="0" algn="ctr" defTabSz="457200" rtl="0" eaLnBrk="1" fontAlgn="auto" latinLnBrk="0" hangingPunct="1"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Sweet Corn</a:t>
            </a:r>
          </a:p>
          <a:p>
            <a:pPr marL="0" marR="0" lvl="0" indent="0" algn="ctr" defTabSz="457200" rtl="0" eaLnBrk="1" fontAlgn="auto" latinLnBrk="0" hangingPunct="1"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Frosty Blueberries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3F3C375-9706-7D27-66C9-85EFE5C23F82}"/>
              </a:ext>
            </a:extLst>
          </p:cNvPr>
          <p:cNvSpPr txBox="1"/>
          <p:nvPr/>
        </p:nvSpPr>
        <p:spPr>
          <a:xfrm>
            <a:off x="1718982" y="5276088"/>
            <a:ext cx="1371600" cy="1060704"/>
          </a:xfrm>
          <a:prstGeom prst="rect">
            <a:avLst/>
          </a:prstGeom>
          <a:noFill/>
        </p:spPr>
        <p:txBody>
          <a:bodyPr wrap="square" lIns="82296" tIns="82296" rIns="82296" bIns="82296" rtlCol="0">
            <a:normAutofit/>
          </a:bodyPr>
          <a:lstStyle/>
          <a:p>
            <a:pPr marL="0" marR="0" lvl="0" indent="0" algn="ctr" defTabSz="457200" rtl="0" eaLnBrk="1" fontAlgn="auto" latinLnBrk="0" hangingPunct="1"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French Toast Sticks</a:t>
            </a:r>
          </a:p>
          <a:p>
            <a:pPr marL="0" marR="0" lvl="0" indent="0" algn="ctr" defTabSz="457200" rtl="0" eaLnBrk="1" fontAlgn="auto" latinLnBrk="0" hangingPunct="1"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OR</a:t>
            </a:r>
          </a:p>
          <a:p>
            <a:pPr marL="0" marR="0" lvl="0" indent="0" algn="ctr" defTabSz="457200" rtl="0" eaLnBrk="1" fontAlgn="auto" latinLnBrk="0" hangingPunct="1"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Egg &amp; Cheese Taco</a:t>
            </a:r>
          </a:p>
          <a:p>
            <a:pPr marL="0" marR="0" lvl="0" indent="0" algn="ctr" defTabSz="457200" rtl="0" eaLnBrk="1" fontAlgn="auto" latinLnBrk="0" hangingPunct="1"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with </a:t>
            </a:r>
          </a:p>
          <a:p>
            <a:pPr marL="0" marR="0" lvl="0" indent="0" algn="ctr" defTabSz="457200" rtl="0" eaLnBrk="1" fontAlgn="auto" latinLnBrk="0" hangingPunct="1"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Golden Hash Brown</a:t>
            </a:r>
          </a:p>
          <a:p>
            <a:pPr marL="0" marR="0" lvl="0" indent="0" algn="ctr" defTabSz="457200" rtl="0" eaLnBrk="1" fontAlgn="auto" latinLnBrk="0" hangingPunct="1"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Crispy Bacon</a:t>
            </a:r>
          </a:p>
          <a:p>
            <a:pPr marL="0" marR="0" lvl="0" indent="0" algn="ctr" defTabSz="457200" rtl="0" eaLnBrk="1" fontAlgn="auto" latinLnBrk="0" hangingPunct="1"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Clementine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EAD0FF6-7599-746B-8F9A-678CAB03D125}"/>
              </a:ext>
            </a:extLst>
          </p:cNvPr>
          <p:cNvSpPr txBox="1"/>
          <p:nvPr/>
        </p:nvSpPr>
        <p:spPr>
          <a:xfrm>
            <a:off x="3202642" y="5276088"/>
            <a:ext cx="1371600" cy="1060704"/>
          </a:xfrm>
          <a:prstGeom prst="rect">
            <a:avLst/>
          </a:prstGeom>
          <a:noFill/>
        </p:spPr>
        <p:txBody>
          <a:bodyPr wrap="square" lIns="82296" tIns="82296" rIns="82296" bIns="82296" rtlCol="0">
            <a:normAutofit fontScale="92500" lnSpcReduction="10000"/>
          </a:bodyPr>
          <a:lstStyle/>
          <a:p>
            <a:pPr lvl="0" algn="ctr">
              <a:defRPr/>
            </a:pPr>
            <a:r>
              <a:rPr lang="en-US" sz="900" b="1" dirty="0">
                <a:solidFill>
                  <a:srgbClr val="FF0000"/>
                </a:solidFill>
              </a:rPr>
              <a:t>PAPA JOHNS PIZZA</a:t>
            </a:r>
          </a:p>
          <a:p>
            <a:pPr lvl="0" algn="ctr">
              <a:defRPr/>
            </a:pPr>
            <a:r>
              <a:rPr lang="en-US" sz="900" dirty="0">
                <a:solidFill>
                  <a:srgbClr val="000000"/>
                </a:solidFill>
              </a:rPr>
              <a:t>Pepperoni Slice</a:t>
            </a:r>
          </a:p>
          <a:p>
            <a:pPr lvl="0" algn="ctr">
              <a:defRPr/>
            </a:pPr>
            <a:r>
              <a:rPr lang="en-US" sz="900" dirty="0">
                <a:solidFill>
                  <a:srgbClr val="FF0000"/>
                </a:solidFill>
              </a:rPr>
              <a:t>OR</a:t>
            </a:r>
          </a:p>
          <a:p>
            <a:pPr lvl="0" algn="ctr">
              <a:defRPr/>
            </a:pPr>
            <a:r>
              <a:rPr lang="en-US" sz="900" dirty="0">
                <a:solidFill>
                  <a:srgbClr val="000000"/>
                </a:solidFill>
              </a:rPr>
              <a:t>Cheese Slice</a:t>
            </a:r>
          </a:p>
          <a:p>
            <a:pPr lvl="0" algn="ctr">
              <a:defRPr/>
            </a:pPr>
            <a:r>
              <a:rPr lang="en-US" sz="900" dirty="0">
                <a:solidFill>
                  <a:srgbClr val="000000"/>
                </a:solidFill>
              </a:rPr>
              <a:t>with </a:t>
            </a:r>
          </a:p>
          <a:p>
            <a:pPr lvl="0" algn="ctr">
              <a:defRPr/>
            </a:pPr>
            <a:r>
              <a:rPr lang="en-US" sz="900" dirty="0">
                <a:solidFill>
                  <a:srgbClr val="000000"/>
                </a:solidFill>
              </a:rPr>
              <a:t>Fresh Veggies with Dip</a:t>
            </a:r>
          </a:p>
          <a:p>
            <a:pPr lvl="0" algn="ctr">
              <a:defRPr/>
            </a:pPr>
            <a:r>
              <a:rPr lang="en-US" sz="900" dirty="0">
                <a:solidFill>
                  <a:srgbClr val="000000"/>
                </a:solidFill>
              </a:rPr>
              <a:t>Apple Slices</a:t>
            </a:r>
          </a:p>
          <a:p>
            <a:pPr lvl="0" algn="ctr">
              <a:defRPr/>
            </a:pPr>
            <a:r>
              <a:rPr lang="en-US" sz="900" dirty="0">
                <a:solidFill>
                  <a:srgbClr val="000000"/>
                </a:solidFill>
              </a:rPr>
              <a:t>Oven Baked Cookie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47BF71B-8009-CDA2-03DD-A19229B59588}"/>
              </a:ext>
            </a:extLst>
          </p:cNvPr>
          <p:cNvSpPr txBox="1"/>
          <p:nvPr/>
        </p:nvSpPr>
        <p:spPr>
          <a:xfrm>
            <a:off x="4695532" y="5298948"/>
            <a:ext cx="1371600" cy="1060704"/>
          </a:xfrm>
          <a:prstGeom prst="rect">
            <a:avLst/>
          </a:prstGeom>
          <a:noFill/>
        </p:spPr>
        <p:txBody>
          <a:bodyPr wrap="square" lIns="82296" tIns="82296" rIns="82296" bIns="82296" rtlCol="0">
            <a:normAutofit/>
          </a:bodyPr>
          <a:lstStyle/>
          <a:p>
            <a:pPr lvl="0" algn="ctr">
              <a:defRPr/>
            </a:pPr>
            <a:r>
              <a:rPr lang="en-US" sz="800" dirty="0">
                <a:solidFill>
                  <a:srgbClr val="000000"/>
                </a:solidFill>
              </a:rPr>
              <a:t>Dorito Walking Taco</a:t>
            </a:r>
          </a:p>
          <a:p>
            <a:pPr lvl="0" algn="ctr">
              <a:defRPr/>
            </a:pPr>
            <a:r>
              <a:rPr lang="en-US" sz="800" dirty="0">
                <a:solidFill>
                  <a:srgbClr val="FF0000"/>
                </a:solidFill>
              </a:rPr>
              <a:t>OR</a:t>
            </a:r>
          </a:p>
          <a:p>
            <a:pPr lvl="0" algn="ctr">
              <a:defRPr/>
            </a:pPr>
            <a:r>
              <a:rPr lang="en-US" sz="800" dirty="0">
                <a:solidFill>
                  <a:srgbClr val="000000"/>
                </a:solidFill>
              </a:rPr>
              <a:t>Beef &amp; Cheese Burrito</a:t>
            </a:r>
          </a:p>
          <a:p>
            <a:pPr lvl="0" algn="ctr">
              <a:defRPr/>
            </a:pPr>
            <a:r>
              <a:rPr lang="en-US" sz="800" dirty="0">
                <a:solidFill>
                  <a:srgbClr val="000000"/>
                </a:solidFill>
              </a:rPr>
              <a:t>with </a:t>
            </a:r>
          </a:p>
          <a:p>
            <a:pPr lvl="0" algn="ctr">
              <a:defRPr/>
            </a:pPr>
            <a:r>
              <a:rPr lang="en-US" sz="800" dirty="0">
                <a:solidFill>
                  <a:srgbClr val="000000"/>
                </a:solidFill>
              </a:rPr>
              <a:t> Fiesta Rice</a:t>
            </a:r>
          </a:p>
          <a:p>
            <a:pPr lvl="0" algn="ctr">
              <a:defRPr/>
            </a:pPr>
            <a:r>
              <a:rPr lang="en-US" sz="800" dirty="0">
                <a:solidFill>
                  <a:srgbClr val="000000"/>
                </a:solidFill>
              </a:rPr>
              <a:t> Golden Corn</a:t>
            </a:r>
          </a:p>
          <a:p>
            <a:pPr lvl="0" algn="ctr">
              <a:defRPr/>
            </a:pPr>
            <a:r>
              <a:rPr lang="en-US" sz="800" dirty="0">
                <a:solidFill>
                  <a:srgbClr val="000000"/>
                </a:solidFill>
              </a:rPr>
              <a:t>Chilled Peaches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78BCB16-7605-4CDD-12DF-29D7666559EE}"/>
              </a:ext>
            </a:extLst>
          </p:cNvPr>
          <p:cNvSpPr txBox="1"/>
          <p:nvPr/>
        </p:nvSpPr>
        <p:spPr>
          <a:xfrm>
            <a:off x="6169962" y="5276088"/>
            <a:ext cx="1371600" cy="1060704"/>
          </a:xfrm>
          <a:prstGeom prst="rect">
            <a:avLst/>
          </a:prstGeom>
          <a:noFill/>
        </p:spPr>
        <p:txBody>
          <a:bodyPr wrap="square" lIns="82296" tIns="82296" rIns="82296" bIns="82296" rtlCol="0">
            <a:normAutofit/>
          </a:bodyPr>
          <a:lstStyle/>
          <a:p>
            <a:pPr lvl="0" algn="ctr">
              <a:defRPr/>
            </a:pPr>
            <a:r>
              <a:rPr lang="en-US" sz="900" b="1" dirty="0">
                <a:solidFill>
                  <a:srgbClr val="0070C0"/>
                </a:solidFill>
              </a:rPr>
              <a:t>NOON</a:t>
            </a:r>
          </a:p>
          <a:p>
            <a:pPr lvl="0" algn="ctr">
              <a:defRPr/>
            </a:pPr>
            <a:r>
              <a:rPr lang="en-US" sz="900" b="1" dirty="0">
                <a:solidFill>
                  <a:srgbClr val="0070C0"/>
                </a:solidFill>
              </a:rPr>
              <a:t>DISMISSAL</a:t>
            </a:r>
          </a:p>
          <a:p>
            <a:pPr lvl="0" algn="ctr">
              <a:defRPr/>
            </a:pPr>
            <a:endParaRPr lang="en-US" sz="900" b="1" dirty="0">
              <a:solidFill>
                <a:srgbClr val="0070C0"/>
              </a:solidFill>
            </a:endParaRPr>
          </a:p>
          <a:p>
            <a:pPr lvl="0" algn="ctr">
              <a:defRPr/>
            </a:pPr>
            <a:r>
              <a:rPr lang="en-US" sz="900" b="1" dirty="0">
                <a:solidFill>
                  <a:srgbClr val="0070C0"/>
                </a:solidFill>
              </a:rPr>
              <a:t>NO FSC</a:t>
            </a:r>
          </a:p>
          <a:p>
            <a:pPr lvl="0" algn="ctr">
              <a:defRPr/>
            </a:pPr>
            <a:r>
              <a:rPr lang="en-US" sz="900" b="1" dirty="0">
                <a:solidFill>
                  <a:srgbClr val="0070C0"/>
                </a:solidFill>
              </a:rPr>
              <a:t>LUNCH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31405EA9-35A7-C5F9-6F84-E367E0DC3033}"/>
              </a:ext>
            </a:extLst>
          </p:cNvPr>
          <p:cNvSpPr txBox="1"/>
          <p:nvPr/>
        </p:nvSpPr>
        <p:spPr>
          <a:xfrm>
            <a:off x="230707" y="6473952"/>
            <a:ext cx="1371600" cy="1060704"/>
          </a:xfrm>
          <a:prstGeom prst="rect">
            <a:avLst/>
          </a:prstGeom>
          <a:noFill/>
        </p:spPr>
        <p:txBody>
          <a:bodyPr wrap="square" lIns="82296" tIns="82296" rIns="82296" bIns="82296" rtlCol="0">
            <a:normAutofit fontScale="92500" lnSpcReduction="20000"/>
          </a:bodyPr>
          <a:lstStyle/>
          <a:p>
            <a:pPr marL="0" marR="0" lvl="0" indent="0" algn="ctr" defTabSz="457200" rtl="0" eaLnBrk="1" fontAlgn="auto" latinLnBrk="0" hangingPunct="1">
              <a:lnSpc>
                <a:spcPct val="8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French Toast Slice</a:t>
            </a:r>
          </a:p>
          <a:p>
            <a:pPr marL="0" marR="0" lvl="0" indent="0" algn="ctr" defTabSz="457200" rtl="0" eaLnBrk="1" fontAlgn="auto" latinLnBrk="0" hangingPunct="1">
              <a:lnSpc>
                <a:spcPct val="8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OR</a:t>
            </a:r>
          </a:p>
          <a:p>
            <a:pPr marL="0" marR="0" lvl="0" indent="0" algn="ctr" defTabSz="457200" rtl="0" eaLnBrk="1" fontAlgn="auto" latinLnBrk="0" hangingPunct="1">
              <a:lnSpc>
                <a:spcPct val="8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Pancake Egg &amp; Cheese Sandwich</a:t>
            </a:r>
          </a:p>
          <a:p>
            <a:pPr marL="0" marR="0" lvl="0" indent="0" algn="ctr" defTabSz="457200" rtl="0" eaLnBrk="1" fontAlgn="auto" latinLnBrk="0" hangingPunct="1">
              <a:lnSpc>
                <a:spcPct val="8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with </a:t>
            </a:r>
          </a:p>
          <a:p>
            <a:pPr marL="0" marR="0" lvl="0" indent="0" algn="ctr" defTabSz="457200" rtl="0" eaLnBrk="1" fontAlgn="auto" latinLnBrk="0" hangingPunct="1">
              <a:lnSpc>
                <a:spcPct val="8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Crispy Bacon Slice</a:t>
            </a:r>
          </a:p>
          <a:p>
            <a:pPr marL="0" marR="0" lvl="0" indent="0" algn="ctr" defTabSz="457200" rtl="0" eaLnBrk="1" fontAlgn="auto" latinLnBrk="0" hangingPunct="1">
              <a:lnSpc>
                <a:spcPct val="8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Yogurt</a:t>
            </a:r>
          </a:p>
          <a:p>
            <a:pPr marL="0" marR="0" lvl="0" indent="0" algn="ctr" defTabSz="457200" rtl="0" eaLnBrk="1" fontAlgn="auto" latinLnBrk="0" hangingPunct="1">
              <a:lnSpc>
                <a:spcPct val="8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Chilled </a:t>
            </a:r>
            <a:r>
              <a:rPr lang="en-US" sz="900" dirty="0">
                <a:solidFill>
                  <a:srgbClr val="000000"/>
                </a:solidFill>
                <a:latin typeface="Arial" panose="020B0604020202020204"/>
              </a:rPr>
              <a:t>Strawberries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B7F46CF4-A190-02D2-6ACB-9B0E4CB74C2A}"/>
              </a:ext>
            </a:extLst>
          </p:cNvPr>
          <p:cNvSpPr txBox="1"/>
          <p:nvPr/>
        </p:nvSpPr>
        <p:spPr>
          <a:xfrm>
            <a:off x="-1395101" y="1975865"/>
            <a:ext cx="1371600" cy="1060704"/>
          </a:xfrm>
          <a:prstGeom prst="rect">
            <a:avLst/>
          </a:prstGeom>
          <a:noFill/>
        </p:spPr>
        <p:txBody>
          <a:bodyPr wrap="square" lIns="82296" tIns="82296" rIns="82296" bIns="82296" rtlCol="0">
            <a:normAutofit/>
          </a:bodyPr>
          <a:lstStyle/>
          <a:p>
            <a:pPr marL="0" marR="0" lvl="0" indent="0" algn="ctr" defTabSz="457200" rtl="0" eaLnBrk="1" fontAlgn="auto" latinLnBrk="0" hangingPunct="1"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900" b="1" dirty="0">
              <a:solidFill>
                <a:srgbClr val="000000"/>
              </a:solidFill>
              <a:latin typeface="Arial" panose="020B0604020202020204"/>
            </a:endParaRPr>
          </a:p>
          <a:p>
            <a:pPr marL="0" marR="0" lvl="0" indent="0" algn="ctr" defTabSz="457200" rtl="0" eaLnBrk="1" fontAlgn="auto" latinLnBrk="0" hangingPunct="1"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L="0" marR="0" lvl="0" indent="0" algn="ctr" defTabSz="457200" rtl="0" eaLnBrk="1" fontAlgn="auto" latinLnBrk="0" hangingPunct="1"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900" b="1" dirty="0">
              <a:solidFill>
                <a:srgbClr val="000000"/>
              </a:solidFill>
              <a:latin typeface="Arial" panose="020B0604020202020204"/>
            </a:endParaRPr>
          </a:p>
          <a:p>
            <a:pPr marL="0" marR="0" lvl="0" indent="0" algn="ctr" defTabSz="457200" rtl="0" eaLnBrk="1" fontAlgn="auto" latinLnBrk="0" hangingPunct="1"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L="0" marR="0" lvl="0" indent="0" algn="ctr" defTabSz="457200" rtl="0" eaLnBrk="1" fontAlgn="auto" latinLnBrk="0" hangingPunct="1"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9DCAD646-70ED-CC9E-3BC4-1BC586C3BC39}"/>
              </a:ext>
            </a:extLst>
          </p:cNvPr>
          <p:cNvSpPr txBox="1"/>
          <p:nvPr/>
        </p:nvSpPr>
        <p:spPr>
          <a:xfrm>
            <a:off x="1714367" y="1673371"/>
            <a:ext cx="1371600" cy="1060704"/>
          </a:xfrm>
          <a:prstGeom prst="rect">
            <a:avLst/>
          </a:prstGeom>
          <a:noFill/>
        </p:spPr>
        <p:txBody>
          <a:bodyPr wrap="square" lIns="82296" tIns="82296" rIns="82296" bIns="82296" rtlCol="0">
            <a:normAutofit/>
          </a:bodyPr>
          <a:lstStyle/>
          <a:p>
            <a:pPr marL="0" marR="0" lvl="0" indent="0" algn="ctr" defTabSz="457200" rtl="0" eaLnBrk="1" fontAlgn="auto" latinLnBrk="0" hangingPunct="1"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Cheesy Quesadilla</a:t>
            </a:r>
          </a:p>
          <a:p>
            <a:pPr marL="0" marR="0" lvl="0" indent="0" algn="ctr" defTabSz="457200" rtl="0" eaLnBrk="1" fontAlgn="auto" latinLnBrk="0" hangingPunct="1"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OR</a:t>
            </a:r>
          </a:p>
          <a:p>
            <a:pPr marL="0" marR="0" lvl="0" indent="0" algn="ctr" defTabSz="457200" rtl="0" eaLnBrk="1" fontAlgn="auto" latinLnBrk="0" hangingPunct="1"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Buffalow Chicken Wrap</a:t>
            </a:r>
          </a:p>
          <a:p>
            <a:pPr marL="0" marR="0" lvl="0" indent="0" algn="ctr" defTabSz="457200" rtl="0" eaLnBrk="1" fontAlgn="auto" latinLnBrk="0" hangingPunct="1"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with </a:t>
            </a:r>
          </a:p>
          <a:p>
            <a:pPr marL="0" marR="0" lvl="0" indent="0" algn="ctr" defTabSz="457200" rtl="0" eaLnBrk="1" fontAlgn="auto" latinLnBrk="0" hangingPunct="1"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Fiesta Rice</a:t>
            </a:r>
          </a:p>
          <a:p>
            <a:pPr marL="0" marR="0" lvl="0" indent="0" algn="ctr" defTabSz="457200" rtl="0" eaLnBrk="1" fontAlgn="auto" latinLnBrk="0" hangingPunct="1"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Sweet Corn</a:t>
            </a:r>
          </a:p>
          <a:p>
            <a:pPr marL="0" marR="0" lvl="0" indent="0" algn="ctr" defTabSz="457200" rtl="0" eaLnBrk="1" fontAlgn="auto" latinLnBrk="0" hangingPunct="1"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Chilled Strawberries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C5BB342F-C288-DF1E-DEF6-160AC151F11F}"/>
              </a:ext>
            </a:extLst>
          </p:cNvPr>
          <p:cNvSpPr txBox="1"/>
          <p:nvPr/>
        </p:nvSpPr>
        <p:spPr>
          <a:xfrm>
            <a:off x="3198027" y="1673371"/>
            <a:ext cx="1371600" cy="1060704"/>
          </a:xfrm>
          <a:prstGeom prst="rect">
            <a:avLst/>
          </a:prstGeom>
          <a:noFill/>
        </p:spPr>
        <p:txBody>
          <a:bodyPr wrap="square" lIns="82296" tIns="82296" rIns="82296" bIns="82296" rtlCol="0">
            <a:normAutofit fontScale="92500" lnSpcReduction="10000"/>
          </a:bodyPr>
          <a:lstStyle/>
          <a:p>
            <a:pPr lvl="0" algn="ctr">
              <a:defRPr/>
            </a:pPr>
            <a:r>
              <a:rPr lang="en-US" sz="900" b="1" dirty="0">
                <a:solidFill>
                  <a:srgbClr val="FF0000"/>
                </a:solidFill>
              </a:rPr>
              <a:t>PAPA JOHNS PIZZA</a:t>
            </a:r>
          </a:p>
          <a:p>
            <a:pPr lvl="0" algn="ctr">
              <a:defRPr/>
            </a:pPr>
            <a:r>
              <a:rPr lang="en-US" sz="900" dirty="0">
                <a:solidFill>
                  <a:srgbClr val="000000"/>
                </a:solidFill>
              </a:rPr>
              <a:t>Pepperoni Slice</a:t>
            </a:r>
          </a:p>
          <a:p>
            <a:pPr lvl="0" algn="ctr">
              <a:defRPr/>
            </a:pPr>
            <a:r>
              <a:rPr lang="en-US" sz="900" dirty="0">
                <a:solidFill>
                  <a:srgbClr val="FF0000"/>
                </a:solidFill>
              </a:rPr>
              <a:t>OR</a:t>
            </a:r>
          </a:p>
          <a:p>
            <a:pPr lvl="0" algn="ctr">
              <a:defRPr/>
            </a:pPr>
            <a:r>
              <a:rPr lang="en-US" sz="900" dirty="0">
                <a:solidFill>
                  <a:srgbClr val="000000"/>
                </a:solidFill>
              </a:rPr>
              <a:t>Cheese Slice</a:t>
            </a:r>
          </a:p>
          <a:p>
            <a:pPr lvl="0" algn="ctr">
              <a:defRPr/>
            </a:pPr>
            <a:r>
              <a:rPr lang="en-US" sz="900" dirty="0">
                <a:solidFill>
                  <a:srgbClr val="000000"/>
                </a:solidFill>
              </a:rPr>
              <a:t>with </a:t>
            </a:r>
          </a:p>
          <a:p>
            <a:pPr lvl="0" algn="ctr">
              <a:defRPr/>
            </a:pPr>
            <a:r>
              <a:rPr lang="en-US" sz="900" dirty="0">
                <a:solidFill>
                  <a:srgbClr val="000000"/>
                </a:solidFill>
              </a:rPr>
              <a:t>Fresh Veggies with Dip</a:t>
            </a:r>
          </a:p>
          <a:p>
            <a:pPr lvl="0" algn="ctr">
              <a:defRPr/>
            </a:pPr>
            <a:r>
              <a:rPr lang="en-US" sz="900" dirty="0">
                <a:solidFill>
                  <a:srgbClr val="000000"/>
                </a:solidFill>
              </a:rPr>
              <a:t>Apple Slices</a:t>
            </a:r>
          </a:p>
          <a:p>
            <a:pPr lvl="0" algn="ctr">
              <a:defRPr/>
            </a:pPr>
            <a:r>
              <a:rPr lang="en-US" sz="900" dirty="0">
                <a:solidFill>
                  <a:srgbClr val="000000"/>
                </a:solidFill>
              </a:rPr>
              <a:t>Oven Baked Cookie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ABEA4F99-5EE0-E935-6D92-4414199A12DB}"/>
              </a:ext>
            </a:extLst>
          </p:cNvPr>
          <p:cNvSpPr txBox="1"/>
          <p:nvPr/>
        </p:nvSpPr>
        <p:spPr>
          <a:xfrm>
            <a:off x="4681687" y="1673371"/>
            <a:ext cx="1371600" cy="1060704"/>
          </a:xfrm>
          <a:prstGeom prst="rect">
            <a:avLst/>
          </a:prstGeom>
          <a:noFill/>
        </p:spPr>
        <p:txBody>
          <a:bodyPr wrap="square" lIns="82296" tIns="82296" rIns="82296" bIns="82296" rtlCol="0">
            <a:normAutofit fontScale="92500" lnSpcReduction="10000"/>
          </a:bodyPr>
          <a:lstStyle/>
          <a:p>
            <a:pPr marL="0" marR="0" lvl="0" indent="0" algn="ctr" defTabSz="457200" rtl="0" eaLnBrk="1" fontAlgn="auto" latinLnBrk="0" hangingPunct="1"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Cheesy Broccoli Potatoes</a:t>
            </a:r>
          </a:p>
          <a:p>
            <a:pPr marL="0" marR="0" lvl="0" indent="0" algn="ctr" defTabSz="457200" rtl="0" eaLnBrk="1" fontAlgn="auto" latinLnBrk="0" hangingPunct="1"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OR</a:t>
            </a:r>
          </a:p>
          <a:p>
            <a:pPr marL="0" marR="0" lvl="0" indent="0" algn="ctr" defTabSz="457200" rtl="0" eaLnBrk="1" fontAlgn="auto" latinLnBrk="0" hangingPunct="1"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Cheesy Garlic Buttered Noodles</a:t>
            </a:r>
          </a:p>
          <a:p>
            <a:pPr marL="0" marR="0" lvl="0" indent="0" algn="ctr" defTabSz="457200" rtl="0" eaLnBrk="1" fontAlgn="auto" latinLnBrk="0" hangingPunct="1"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with </a:t>
            </a:r>
          </a:p>
          <a:p>
            <a:pPr marL="0" marR="0" lvl="0" indent="0" algn="ctr" defTabSz="457200" rtl="0" eaLnBrk="1" fontAlgn="auto" latinLnBrk="0" hangingPunct="1"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900" dirty="0">
                <a:solidFill>
                  <a:srgbClr val="000000"/>
                </a:solidFill>
                <a:latin typeface="Arial" panose="020B0604020202020204"/>
              </a:rPr>
              <a:t>Tossed 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Salad</a:t>
            </a:r>
          </a:p>
          <a:p>
            <a:pPr marL="0" marR="0" lvl="0" indent="0" algn="ctr" defTabSz="457200" rtl="0" eaLnBrk="1" fontAlgn="auto" latinLnBrk="0" hangingPunct="1"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Garlic Breadstick</a:t>
            </a:r>
          </a:p>
          <a:p>
            <a:pPr marL="0" marR="0" lvl="0" indent="0" algn="ctr" defTabSz="457200" rtl="0" eaLnBrk="1" fontAlgn="auto" latinLnBrk="0" hangingPunct="1"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Peach Slices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E7DC4105-0040-65F1-4E10-0EB22D9D288C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718982" y="6473952"/>
            <a:ext cx="1371600" cy="1060704"/>
          </a:xfrm>
          <a:prstGeom prst="rect">
            <a:avLst/>
          </a:prstGeom>
          <a:noFill/>
        </p:spPr>
        <p:txBody>
          <a:bodyPr wrap="square" lIns="82296" tIns="82296" rIns="82296" bIns="82296" rtlCol="0">
            <a:normAutofit fontScale="92500" lnSpcReduction="20000"/>
          </a:bodyPr>
          <a:lstStyle/>
          <a:p>
            <a:pPr marL="0" marR="0" lvl="0" indent="0" algn="ctr" defTabSz="457200" rtl="0" eaLnBrk="1" fontAlgn="auto" latinLnBrk="0" hangingPunct="1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Chicken Alfredo Pasta</a:t>
            </a:r>
          </a:p>
          <a:p>
            <a:pPr marL="0" marR="0" lvl="0" indent="0" algn="ctr" defTabSz="457200" rtl="0" eaLnBrk="1" fontAlgn="auto" latinLnBrk="0" hangingPunct="1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OR</a:t>
            </a:r>
          </a:p>
          <a:p>
            <a:pPr marL="0" marR="0" lvl="0" indent="0" algn="ctr" defTabSz="457200" rtl="0" eaLnBrk="1" fontAlgn="auto" latinLnBrk="0" hangingPunct="1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Toasted Beef Ravioli</a:t>
            </a:r>
          </a:p>
          <a:p>
            <a:pPr marL="0" marR="0" lvl="0" indent="0" algn="ctr" defTabSz="457200" rtl="0" eaLnBrk="1" fontAlgn="auto" latinLnBrk="0" hangingPunct="1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 with </a:t>
            </a:r>
          </a:p>
          <a:p>
            <a:pPr marL="0" marR="0" lvl="0" indent="0" algn="ctr" defTabSz="457200" rtl="0" eaLnBrk="1" fontAlgn="auto" latinLnBrk="0" hangingPunct="1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Garlic Breadstick</a:t>
            </a:r>
          </a:p>
          <a:p>
            <a:pPr marL="0" marR="0" lvl="0" indent="0" algn="ctr" defTabSz="457200" rtl="0" eaLnBrk="1" fontAlgn="auto" latinLnBrk="0" hangingPunct="1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Garden Salad</a:t>
            </a:r>
          </a:p>
          <a:p>
            <a:pPr marL="0" marR="0" lvl="0" indent="0" algn="ctr" defTabSz="457200" rtl="0" eaLnBrk="1" fontAlgn="auto" latinLnBrk="0" hangingPunct="1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Chilled </a:t>
            </a:r>
            <a:r>
              <a:rPr lang="en-US" sz="900" dirty="0">
                <a:solidFill>
                  <a:srgbClr val="000000"/>
                </a:solidFill>
                <a:latin typeface="Arial" panose="020B0604020202020204"/>
              </a:rPr>
              <a:t>Peaches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1E79147B-AE91-7A50-4200-F1702D791F6A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202642" y="6473952"/>
            <a:ext cx="1371600" cy="1060704"/>
          </a:xfrm>
          <a:prstGeom prst="rect">
            <a:avLst/>
          </a:prstGeom>
          <a:noFill/>
        </p:spPr>
        <p:txBody>
          <a:bodyPr wrap="square" lIns="82296" tIns="82296" rIns="82296" bIns="82296" rtlCol="0">
            <a:normAutofit lnSpcReduction="10000"/>
          </a:bodyPr>
          <a:lstStyle/>
          <a:p>
            <a:pPr lvl="0" algn="ctr">
              <a:defRPr/>
            </a:pPr>
            <a:r>
              <a:rPr lang="en-US" sz="800" b="1" dirty="0">
                <a:solidFill>
                  <a:srgbClr val="FF0000"/>
                </a:solidFill>
              </a:rPr>
              <a:t>PAPA JOHNS PIZZA</a:t>
            </a:r>
          </a:p>
          <a:p>
            <a:pPr lvl="0" algn="ctr">
              <a:defRPr/>
            </a:pPr>
            <a:r>
              <a:rPr lang="en-US" sz="800" dirty="0">
                <a:solidFill>
                  <a:srgbClr val="000000"/>
                </a:solidFill>
              </a:rPr>
              <a:t>Pepperoni Slice</a:t>
            </a:r>
          </a:p>
          <a:p>
            <a:pPr lvl="0" algn="ctr">
              <a:defRPr/>
            </a:pPr>
            <a:r>
              <a:rPr lang="en-US" sz="800" dirty="0">
                <a:solidFill>
                  <a:srgbClr val="FF0000"/>
                </a:solidFill>
              </a:rPr>
              <a:t>OR</a:t>
            </a:r>
          </a:p>
          <a:p>
            <a:pPr lvl="0" algn="ctr">
              <a:defRPr/>
            </a:pPr>
            <a:r>
              <a:rPr lang="en-US" sz="800" dirty="0">
                <a:solidFill>
                  <a:srgbClr val="000000"/>
                </a:solidFill>
              </a:rPr>
              <a:t>Cheese Slice</a:t>
            </a:r>
          </a:p>
          <a:p>
            <a:pPr lvl="0" algn="ctr">
              <a:defRPr/>
            </a:pPr>
            <a:r>
              <a:rPr lang="en-US" sz="800" dirty="0">
                <a:solidFill>
                  <a:srgbClr val="000000"/>
                </a:solidFill>
              </a:rPr>
              <a:t>with </a:t>
            </a:r>
          </a:p>
          <a:p>
            <a:pPr lvl="0" algn="ctr">
              <a:defRPr/>
            </a:pPr>
            <a:r>
              <a:rPr lang="en-US" sz="800" dirty="0">
                <a:solidFill>
                  <a:srgbClr val="000000"/>
                </a:solidFill>
              </a:rPr>
              <a:t>Fresh Veggies with Dip</a:t>
            </a:r>
          </a:p>
          <a:p>
            <a:pPr lvl="0" algn="ctr">
              <a:defRPr/>
            </a:pPr>
            <a:r>
              <a:rPr lang="en-US" sz="800" dirty="0">
                <a:solidFill>
                  <a:srgbClr val="000000"/>
                </a:solidFill>
              </a:rPr>
              <a:t>Apple Slices</a:t>
            </a:r>
          </a:p>
          <a:p>
            <a:pPr lvl="0" algn="ctr">
              <a:defRPr/>
            </a:pPr>
            <a:r>
              <a:rPr lang="en-US" sz="800" dirty="0">
                <a:solidFill>
                  <a:srgbClr val="000000"/>
                </a:solidFill>
              </a:rPr>
              <a:t>Oven Baked Cookie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564EEFE4-7907-DD71-3BC8-BDEC3F4F8A45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686302" y="6473952"/>
            <a:ext cx="1371600" cy="1060704"/>
          </a:xfrm>
          <a:prstGeom prst="rect">
            <a:avLst/>
          </a:prstGeom>
          <a:noFill/>
        </p:spPr>
        <p:txBody>
          <a:bodyPr wrap="square" lIns="82296" tIns="82296" rIns="82296" bIns="82296" rtlCol="0">
            <a:normAutofit/>
          </a:bodyPr>
          <a:lstStyle/>
          <a:p>
            <a:pPr marL="0" marR="0" lvl="0" indent="0" algn="l" defTabSz="457200" rtl="0" eaLnBrk="1" fontAlgn="auto" latinLnBrk="0" hangingPunct="1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Black" panose="020B0A04020102020204"/>
                <a:ea typeface="+mn-ea"/>
                <a:cs typeface="+mn-cs"/>
              </a:rPr>
              <a:t>CHOICE 1</a:t>
            </a:r>
            <a:br>
              <a:rPr kumimoji="0" lang="en-US" sz="6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Black" panose="020B0A04020102020204"/>
                <a:ea typeface="+mn-ea"/>
                <a:cs typeface="+mn-cs"/>
              </a:rPr>
            </a:b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Item</a:t>
            </a:r>
          </a:p>
          <a:p>
            <a:pPr marL="0" marR="0" lvl="0" indent="0" algn="l" defTabSz="457200" rtl="0" eaLnBrk="1" fontAlgn="auto" latinLnBrk="0" hangingPunct="1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Black" panose="020B0A04020102020204"/>
                <a:ea typeface="+mn-ea"/>
                <a:cs typeface="+mn-cs"/>
              </a:rPr>
              <a:t>CHOICE 2</a:t>
            </a:r>
            <a:br>
              <a:rPr kumimoji="0" lang="en-US" sz="6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Black" panose="020B0A04020102020204"/>
                <a:ea typeface="+mn-ea"/>
                <a:cs typeface="+mn-cs"/>
              </a:rPr>
            </a:b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Item</a:t>
            </a:r>
          </a:p>
          <a:p>
            <a:pPr marL="0" marR="0" lvl="0" indent="0" algn="l" defTabSz="457200" rtl="0" eaLnBrk="1" fontAlgn="auto" latinLnBrk="0" hangingPunct="1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Black" panose="020B0A04020102020204"/>
                <a:ea typeface="+mn-ea"/>
                <a:cs typeface="+mn-cs"/>
              </a:rPr>
              <a:t>SIDES</a:t>
            </a:r>
            <a:br>
              <a:rPr kumimoji="0" lang="en-US" sz="6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Black" panose="020B0A04020102020204"/>
                <a:ea typeface="+mn-ea"/>
                <a:cs typeface="+mn-cs"/>
              </a:rPr>
            </a:b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Item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38F178D1-8DDC-3746-7238-567F3A4B6DF2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6169962" y="6473952"/>
            <a:ext cx="1371600" cy="1060704"/>
          </a:xfrm>
          <a:prstGeom prst="rect">
            <a:avLst/>
          </a:prstGeom>
          <a:noFill/>
        </p:spPr>
        <p:txBody>
          <a:bodyPr wrap="square" lIns="82296" tIns="82296" rIns="82296" bIns="82296" rtlCol="0">
            <a:normAutofit/>
          </a:bodyPr>
          <a:lstStyle/>
          <a:p>
            <a:pPr marL="0" marR="0" lvl="0" indent="0" algn="l" defTabSz="457200" rtl="0" eaLnBrk="1" fontAlgn="auto" latinLnBrk="0" hangingPunct="1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Black" panose="020B0A04020102020204"/>
                <a:ea typeface="+mn-ea"/>
                <a:cs typeface="+mn-cs"/>
              </a:rPr>
              <a:t>CHOICE 1</a:t>
            </a:r>
            <a:br>
              <a:rPr kumimoji="0" lang="en-US" sz="6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Black" panose="020B0A04020102020204"/>
                <a:ea typeface="+mn-ea"/>
                <a:cs typeface="+mn-cs"/>
              </a:rPr>
            </a:b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Item</a:t>
            </a:r>
          </a:p>
          <a:p>
            <a:pPr marL="0" marR="0" lvl="0" indent="0" algn="l" defTabSz="457200" rtl="0" eaLnBrk="1" fontAlgn="auto" latinLnBrk="0" hangingPunct="1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Black" panose="020B0A04020102020204"/>
                <a:ea typeface="+mn-ea"/>
                <a:cs typeface="+mn-cs"/>
              </a:rPr>
              <a:t>CHOICE 2</a:t>
            </a:r>
            <a:br>
              <a:rPr kumimoji="0" lang="en-US" sz="6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Black" panose="020B0A04020102020204"/>
                <a:ea typeface="+mn-ea"/>
                <a:cs typeface="+mn-cs"/>
              </a:rPr>
            </a:b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Item</a:t>
            </a:r>
          </a:p>
          <a:p>
            <a:pPr marL="0" marR="0" lvl="0" indent="0" algn="l" defTabSz="457200" rtl="0" eaLnBrk="1" fontAlgn="auto" latinLnBrk="0" hangingPunct="1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Black" panose="020B0A04020102020204"/>
                <a:ea typeface="+mn-ea"/>
                <a:cs typeface="+mn-cs"/>
              </a:rPr>
              <a:t>SIDES</a:t>
            </a:r>
            <a:br>
              <a:rPr kumimoji="0" lang="en-US" sz="6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Black" panose="020B0A04020102020204"/>
                <a:ea typeface="+mn-ea"/>
                <a:cs typeface="+mn-cs"/>
              </a:rPr>
            </a:b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Item</a:t>
            </a:r>
          </a:p>
        </p:txBody>
      </p:sp>
      <p:sp>
        <p:nvSpPr>
          <p:cNvPr id="56" name="Text Placeholder 55">
            <a:extLst>
              <a:ext uri="{FF2B5EF4-FFF2-40B4-BE49-F238E27FC236}">
                <a16:creationId xmlns:a16="http://schemas.microsoft.com/office/drawing/2014/main" id="{6FD5582C-19CE-8987-3B91-2F466296D4E5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body" sz="quarter" idx="10"/>
          </p:nvPr>
        </p:nvSpPr>
        <p:spPr/>
        <p:txBody>
          <a:bodyPr/>
          <a:lstStyle/>
          <a:p>
            <a:pPr marL="0" marR="0" lvl="0" indent="0" algn="ctr" defTabSz="1005840" rtl="0" eaLnBrk="1" fontAlgn="auto" latinLnBrk="0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Black" panose="020B0A04020102020204"/>
                <a:ea typeface="+mn-ea"/>
                <a:cs typeface="+mn-cs"/>
              </a:rPr>
              <a:t>St. Gerard Majella</a:t>
            </a:r>
          </a:p>
          <a:p>
            <a:pPr algn="ctr"/>
            <a:endParaRPr lang="en-US" dirty="0"/>
          </a:p>
        </p:txBody>
      </p:sp>
      <p:sp>
        <p:nvSpPr>
          <p:cNvPr id="90" name="TextBox 89">
            <a:extLst>
              <a:ext uri="{FF2B5EF4-FFF2-40B4-BE49-F238E27FC236}">
                <a16:creationId xmlns:a16="http://schemas.microsoft.com/office/drawing/2014/main" id="{49CDB3E2-4CA3-2CA0-64EB-D4951AF42169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7312962" y="2508399"/>
            <a:ext cx="228600" cy="228600"/>
          </a:xfrm>
          <a:prstGeom prst="rect">
            <a:avLst/>
          </a:prstGeom>
          <a:noFill/>
        </p:spPr>
        <p:txBody>
          <a:bodyPr wrap="square" lIns="0" tIns="0" rIns="54864" bIns="36576" rtlCol="0" anchor="b" anchorCtr="0">
            <a:normAutofit/>
          </a:bodyPr>
          <a:lstStyle/>
          <a:p>
            <a:pPr marL="0" marR="0" lvl="0" indent="0" algn="r" defTabSz="457200" rtl="0" eaLnBrk="1" fontAlgn="auto" latinLnBrk="0" hangingPunct="1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000" dirty="0">
                <a:solidFill>
                  <a:srgbClr val="87CBCB"/>
                </a:solidFill>
                <a:latin typeface="Arial Black" panose="020B0A04020102020204"/>
              </a:rPr>
              <a:t>4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87CBCB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91" name="TextBox 90">
            <a:extLst>
              <a:ext uri="{FF2B5EF4-FFF2-40B4-BE49-F238E27FC236}">
                <a16:creationId xmlns:a16="http://schemas.microsoft.com/office/drawing/2014/main" id="{9E1A845D-2F1C-875F-CFA0-5D62068967D4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7312962" y="3712464"/>
            <a:ext cx="228600" cy="228600"/>
          </a:xfrm>
          <a:prstGeom prst="rect">
            <a:avLst/>
          </a:prstGeom>
          <a:noFill/>
        </p:spPr>
        <p:txBody>
          <a:bodyPr wrap="square" lIns="0" tIns="0" rIns="54864" bIns="36576" rtlCol="0" anchor="b" anchorCtr="0">
            <a:normAutofit/>
          </a:bodyPr>
          <a:lstStyle/>
          <a:p>
            <a:pPr marL="0" marR="0" lvl="0" indent="0" algn="r" defTabSz="457200" rtl="0" eaLnBrk="1" fontAlgn="auto" latinLnBrk="0" hangingPunct="1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87CBCB"/>
                </a:solidFill>
                <a:effectLst/>
                <a:uLnTx/>
                <a:uFillTx/>
                <a:latin typeface="Arial Black" panose="020B0A04020102020204"/>
                <a:ea typeface="+mn-ea"/>
                <a:cs typeface="+mn-cs"/>
              </a:rPr>
              <a:t>11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87CBCB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92" name="TextBox 91">
            <a:extLst>
              <a:ext uri="{FF2B5EF4-FFF2-40B4-BE49-F238E27FC236}">
                <a16:creationId xmlns:a16="http://schemas.microsoft.com/office/drawing/2014/main" id="{9D8399F6-5D44-7731-4BE9-44A3BBB83216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7312962" y="4910328"/>
            <a:ext cx="228600" cy="228600"/>
          </a:xfrm>
          <a:prstGeom prst="rect">
            <a:avLst/>
          </a:prstGeom>
          <a:noFill/>
        </p:spPr>
        <p:txBody>
          <a:bodyPr wrap="square" lIns="0" tIns="0" rIns="54864" bIns="36576" rtlCol="0" anchor="b" anchorCtr="0">
            <a:normAutofit/>
          </a:bodyPr>
          <a:lstStyle/>
          <a:p>
            <a:pPr marL="0" marR="0" lvl="0" indent="0" algn="r" defTabSz="457200" rtl="0" eaLnBrk="1" fontAlgn="auto" latinLnBrk="0" hangingPunct="1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87CBCB"/>
                </a:solidFill>
                <a:effectLst/>
                <a:uLnTx/>
                <a:uFillTx/>
                <a:latin typeface="Arial Black" panose="020B0A04020102020204"/>
                <a:ea typeface="+mn-ea"/>
                <a:cs typeface="+mn-cs"/>
              </a:rPr>
              <a:t>18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87CBCB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93" name="TextBox 92">
            <a:extLst>
              <a:ext uri="{FF2B5EF4-FFF2-40B4-BE49-F238E27FC236}">
                <a16:creationId xmlns:a16="http://schemas.microsoft.com/office/drawing/2014/main" id="{5F4BDB39-B5BF-BF18-D572-74E3F0893FF0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7312962" y="6108192"/>
            <a:ext cx="228600" cy="228600"/>
          </a:xfrm>
          <a:prstGeom prst="rect">
            <a:avLst/>
          </a:prstGeom>
          <a:noFill/>
        </p:spPr>
        <p:txBody>
          <a:bodyPr wrap="square" lIns="0" tIns="0" rIns="54864" bIns="36576" rtlCol="0" anchor="b" anchorCtr="0">
            <a:normAutofit/>
          </a:bodyPr>
          <a:lstStyle/>
          <a:p>
            <a:pPr marL="0" marR="0" lvl="0" indent="0" algn="r" defTabSz="457200" rtl="0" eaLnBrk="1" fontAlgn="auto" latinLnBrk="0" hangingPunct="1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87CBCB"/>
                </a:solidFill>
                <a:effectLst/>
                <a:uLnTx/>
                <a:uFillTx/>
                <a:latin typeface="Arial Black" panose="020B0A04020102020204"/>
                <a:ea typeface="+mn-ea"/>
                <a:cs typeface="+mn-cs"/>
              </a:rPr>
              <a:t>25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87CBCB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94" name="TextBox 93">
            <a:extLst>
              <a:ext uri="{FF2B5EF4-FFF2-40B4-BE49-F238E27FC236}">
                <a16:creationId xmlns:a16="http://schemas.microsoft.com/office/drawing/2014/main" id="{0AE11DAD-DE9B-2127-8157-B37E9F3AB250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7312962" y="7308238"/>
            <a:ext cx="228600" cy="228600"/>
          </a:xfrm>
          <a:prstGeom prst="rect">
            <a:avLst/>
          </a:prstGeom>
          <a:noFill/>
        </p:spPr>
        <p:txBody>
          <a:bodyPr wrap="square" lIns="0" tIns="0" rIns="54864" bIns="36576" rtlCol="0" anchor="b" anchorCtr="0">
            <a:normAutofit/>
          </a:bodyPr>
          <a:lstStyle/>
          <a:p>
            <a:pPr marL="0" marR="0" lvl="0" indent="0" algn="r" defTabSz="457200" rtl="0" eaLnBrk="1" fontAlgn="auto" latinLnBrk="0" hangingPunct="1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87CBCB"/>
                </a:solidFill>
                <a:effectLst/>
                <a:uLnTx/>
                <a:uFillTx/>
                <a:latin typeface="Arial Black" panose="020B0A04020102020204"/>
                <a:ea typeface="+mn-ea"/>
                <a:cs typeface="+mn-cs"/>
              </a:rPr>
              <a:t>1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87CBCB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95" name="TextBox 94">
            <a:extLst>
              <a:ext uri="{FF2B5EF4-FFF2-40B4-BE49-F238E27FC236}">
                <a16:creationId xmlns:a16="http://schemas.microsoft.com/office/drawing/2014/main" id="{BB7E5186-8ACB-255F-CD79-F7A92C34BA27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5824687" y="2506217"/>
            <a:ext cx="228600" cy="228600"/>
          </a:xfrm>
          <a:prstGeom prst="rect">
            <a:avLst/>
          </a:prstGeom>
          <a:noFill/>
        </p:spPr>
        <p:txBody>
          <a:bodyPr wrap="square" lIns="0" tIns="0" rIns="54864" bIns="36576" rtlCol="0" anchor="b" anchorCtr="0">
            <a:normAutofit/>
          </a:bodyPr>
          <a:lstStyle/>
          <a:p>
            <a:pPr marL="0" marR="0" lvl="0" indent="0" algn="r" defTabSz="457200" rtl="0" eaLnBrk="1" fontAlgn="auto" latinLnBrk="0" hangingPunct="1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000" dirty="0">
                <a:solidFill>
                  <a:srgbClr val="87CBCB"/>
                </a:solidFill>
                <a:latin typeface="Arial Black" panose="020B0A04020102020204"/>
              </a:rPr>
              <a:t>3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87CBCB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96" name="TextBox 95">
            <a:extLst>
              <a:ext uri="{FF2B5EF4-FFF2-40B4-BE49-F238E27FC236}">
                <a16:creationId xmlns:a16="http://schemas.microsoft.com/office/drawing/2014/main" id="{5F33C0B9-E1D3-E861-D774-2BFB82DD7D70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5824687" y="3710282"/>
            <a:ext cx="228600" cy="228600"/>
          </a:xfrm>
          <a:prstGeom prst="rect">
            <a:avLst/>
          </a:prstGeom>
          <a:noFill/>
        </p:spPr>
        <p:txBody>
          <a:bodyPr wrap="square" lIns="0" tIns="0" rIns="54864" bIns="36576" rtlCol="0" anchor="b" anchorCtr="0">
            <a:normAutofit/>
          </a:bodyPr>
          <a:lstStyle/>
          <a:p>
            <a:pPr marL="0" marR="0" lvl="0" indent="0" algn="r" defTabSz="457200" rtl="0" eaLnBrk="1" fontAlgn="auto" latinLnBrk="0" hangingPunct="1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87CBCB"/>
                </a:solidFill>
                <a:effectLst/>
                <a:uLnTx/>
                <a:uFillTx/>
                <a:latin typeface="Arial Black" panose="020B0A04020102020204"/>
                <a:ea typeface="+mn-ea"/>
                <a:cs typeface="+mn-cs"/>
              </a:rPr>
              <a:t>10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87CBCB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97" name="TextBox 96">
            <a:extLst>
              <a:ext uri="{FF2B5EF4-FFF2-40B4-BE49-F238E27FC236}">
                <a16:creationId xmlns:a16="http://schemas.microsoft.com/office/drawing/2014/main" id="{80144B9B-CC53-DFED-FAF0-36DD3C37D927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5824687" y="4908146"/>
            <a:ext cx="228600" cy="228600"/>
          </a:xfrm>
          <a:prstGeom prst="rect">
            <a:avLst/>
          </a:prstGeom>
          <a:noFill/>
        </p:spPr>
        <p:txBody>
          <a:bodyPr wrap="square" lIns="0" tIns="0" rIns="54864" bIns="36576" rtlCol="0" anchor="b" anchorCtr="0">
            <a:normAutofit/>
          </a:bodyPr>
          <a:lstStyle/>
          <a:p>
            <a:pPr marL="0" marR="0" lvl="0" indent="0" algn="r" defTabSz="457200" rtl="0" eaLnBrk="1" fontAlgn="auto" latinLnBrk="0" hangingPunct="1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87CBCB"/>
                </a:solidFill>
                <a:effectLst/>
                <a:uLnTx/>
                <a:uFillTx/>
                <a:latin typeface="Arial Black" panose="020B0A04020102020204"/>
                <a:ea typeface="+mn-ea"/>
                <a:cs typeface="+mn-cs"/>
              </a:rPr>
              <a:t>17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87CBCB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98" name="TextBox 97">
            <a:extLst>
              <a:ext uri="{FF2B5EF4-FFF2-40B4-BE49-F238E27FC236}">
                <a16:creationId xmlns:a16="http://schemas.microsoft.com/office/drawing/2014/main" id="{65474973-1BA9-4DE5-8FEC-6DF6C29EAA69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5824687" y="6106010"/>
            <a:ext cx="228600" cy="228600"/>
          </a:xfrm>
          <a:prstGeom prst="rect">
            <a:avLst/>
          </a:prstGeom>
          <a:noFill/>
        </p:spPr>
        <p:txBody>
          <a:bodyPr wrap="square" lIns="0" tIns="0" rIns="54864" bIns="36576" rtlCol="0" anchor="b" anchorCtr="0">
            <a:normAutofit/>
          </a:bodyPr>
          <a:lstStyle/>
          <a:p>
            <a:pPr marL="0" marR="0" lvl="0" indent="0" algn="r" defTabSz="457200" rtl="0" eaLnBrk="1" fontAlgn="auto" latinLnBrk="0" hangingPunct="1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87CBCB"/>
                </a:solidFill>
                <a:effectLst/>
                <a:uLnTx/>
                <a:uFillTx/>
                <a:latin typeface="Arial Black" panose="020B0A04020102020204"/>
                <a:ea typeface="+mn-ea"/>
                <a:cs typeface="+mn-cs"/>
              </a:rPr>
              <a:t>24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87CBCB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99" name="TextBox 98">
            <a:extLst>
              <a:ext uri="{FF2B5EF4-FFF2-40B4-BE49-F238E27FC236}">
                <a16:creationId xmlns:a16="http://schemas.microsoft.com/office/drawing/2014/main" id="{EC5AC72C-5FF5-93C7-CB49-06F10AE9DA4D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5824687" y="7306056"/>
            <a:ext cx="228600" cy="228600"/>
          </a:xfrm>
          <a:prstGeom prst="rect">
            <a:avLst/>
          </a:prstGeom>
          <a:noFill/>
        </p:spPr>
        <p:txBody>
          <a:bodyPr wrap="square" lIns="0" tIns="0" rIns="54864" bIns="36576" rtlCol="0" anchor="b" anchorCtr="0">
            <a:normAutofit/>
          </a:bodyPr>
          <a:lstStyle/>
          <a:p>
            <a:pPr marL="0" marR="0" lvl="0" indent="0" algn="r" defTabSz="457200" rtl="0" eaLnBrk="1" fontAlgn="auto" latinLnBrk="0" hangingPunct="1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87CBCB"/>
                </a:solidFill>
                <a:effectLst/>
                <a:uLnTx/>
                <a:uFillTx/>
                <a:latin typeface="Arial Black" panose="020B0A04020102020204"/>
                <a:ea typeface="+mn-ea"/>
                <a:cs typeface="+mn-cs"/>
              </a:rPr>
              <a:t>1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87CBCB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00" name="TextBox 99">
            <a:extLst>
              <a:ext uri="{FF2B5EF4-FFF2-40B4-BE49-F238E27FC236}">
                <a16:creationId xmlns:a16="http://schemas.microsoft.com/office/drawing/2014/main" id="{37FF6FA2-F2AB-FFC4-1784-664E4655FC00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350257" y="2506217"/>
            <a:ext cx="228600" cy="228600"/>
          </a:xfrm>
          <a:prstGeom prst="rect">
            <a:avLst/>
          </a:prstGeom>
          <a:noFill/>
        </p:spPr>
        <p:txBody>
          <a:bodyPr wrap="square" lIns="0" tIns="0" rIns="54864" bIns="36576" rtlCol="0" anchor="b" anchorCtr="0">
            <a:normAutofit/>
          </a:bodyPr>
          <a:lstStyle/>
          <a:p>
            <a:pPr marL="0" marR="0" lvl="0" indent="0" algn="r" defTabSz="457200" rtl="0" eaLnBrk="1" fontAlgn="auto" latinLnBrk="0" hangingPunct="1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000" dirty="0">
                <a:solidFill>
                  <a:srgbClr val="87CBCB"/>
                </a:solidFill>
                <a:latin typeface="Arial Black" panose="020B0A04020102020204"/>
              </a:rPr>
              <a:t>2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87CBCB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01" name="TextBox 100">
            <a:extLst>
              <a:ext uri="{FF2B5EF4-FFF2-40B4-BE49-F238E27FC236}">
                <a16:creationId xmlns:a16="http://schemas.microsoft.com/office/drawing/2014/main" id="{7D1BE11E-C453-ABBA-F241-00ACC4613112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350257" y="3710282"/>
            <a:ext cx="228600" cy="228600"/>
          </a:xfrm>
          <a:prstGeom prst="rect">
            <a:avLst/>
          </a:prstGeom>
          <a:noFill/>
        </p:spPr>
        <p:txBody>
          <a:bodyPr wrap="square" lIns="0" tIns="0" rIns="54864" bIns="36576" rtlCol="0" anchor="b" anchorCtr="0">
            <a:normAutofit/>
          </a:bodyPr>
          <a:lstStyle/>
          <a:p>
            <a:pPr marL="0" marR="0" lvl="0" indent="0" algn="r" defTabSz="457200" rtl="0" eaLnBrk="1" fontAlgn="auto" latinLnBrk="0" hangingPunct="1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000" dirty="0">
                <a:solidFill>
                  <a:srgbClr val="87CBCB"/>
                </a:solidFill>
                <a:latin typeface="Arial Black" panose="020B0A04020102020204"/>
              </a:rPr>
              <a:t>9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87CBCB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02" name="TextBox 101">
            <a:extLst>
              <a:ext uri="{FF2B5EF4-FFF2-40B4-BE49-F238E27FC236}">
                <a16:creationId xmlns:a16="http://schemas.microsoft.com/office/drawing/2014/main" id="{4D33707C-79CF-5975-C0BF-37788A1CE12C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350257" y="4908146"/>
            <a:ext cx="228600" cy="228600"/>
          </a:xfrm>
          <a:prstGeom prst="rect">
            <a:avLst/>
          </a:prstGeom>
          <a:noFill/>
        </p:spPr>
        <p:txBody>
          <a:bodyPr wrap="square" lIns="0" tIns="0" rIns="54864" bIns="36576" rtlCol="0" anchor="b" anchorCtr="0">
            <a:normAutofit/>
          </a:bodyPr>
          <a:lstStyle/>
          <a:p>
            <a:pPr marL="0" marR="0" lvl="0" indent="0" algn="r" defTabSz="457200" rtl="0" eaLnBrk="1" fontAlgn="auto" latinLnBrk="0" hangingPunct="1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87CBCB"/>
                </a:solidFill>
                <a:effectLst/>
                <a:uLnTx/>
                <a:uFillTx/>
                <a:latin typeface="Arial Black" panose="020B0A04020102020204"/>
                <a:ea typeface="+mn-ea"/>
                <a:cs typeface="+mn-cs"/>
              </a:rPr>
              <a:t>16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87CBCB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03" name="TextBox 102">
            <a:extLst>
              <a:ext uri="{FF2B5EF4-FFF2-40B4-BE49-F238E27FC236}">
                <a16:creationId xmlns:a16="http://schemas.microsoft.com/office/drawing/2014/main" id="{65E396F2-20F2-A0D1-A79A-CFE2E43CC0CF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350257" y="6106010"/>
            <a:ext cx="228600" cy="228600"/>
          </a:xfrm>
          <a:prstGeom prst="rect">
            <a:avLst/>
          </a:prstGeom>
          <a:noFill/>
        </p:spPr>
        <p:txBody>
          <a:bodyPr wrap="square" lIns="0" tIns="0" rIns="54864" bIns="36576" rtlCol="0" anchor="b" anchorCtr="0">
            <a:normAutofit/>
          </a:bodyPr>
          <a:lstStyle/>
          <a:p>
            <a:pPr marL="0" marR="0" lvl="0" indent="0" algn="r" defTabSz="457200" rtl="0" eaLnBrk="1" fontAlgn="auto" latinLnBrk="0" hangingPunct="1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87CBCB"/>
                </a:solidFill>
                <a:effectLst/>
                <a:uLnTx/>
                <a:uFillTx/>
                <a:latin typeface="Arial Black" panose="020B0A04020102020204"/>
                <a:ea typeface="+mn-ea"/>
                <a:cs typeface="+mn-cs"/>
              </a:rPr>
              <a:t>23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87CBCB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04" name="TextBox 103">
            <a:extLst>
              <a:ext uri="{FF2B5EF4-FFF2-40B4-BE49-F238E27FC236}">
                <a16:creationId xmlns:a16="http://schemas.microsoft.com/office/drawing/2014/main" id="{D00E5D83-1BF8-33B7-0261-CC313E51C2BA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350257" y="7306056"/>
            <a:ext cx="228600" cy="228600"/>
          </a:xfrm>
          <a:prstGeom prst="rect">
            <a:avLst/>
          </a:prstGeom>
          <a:noFill/>
        </p:spPr>
        <p:txBody>
          <a:bodyPr wrap="square" lIns="0" tIns="0" rIns="54864" bIns="36576" rtlCol="0" anchor="b" anchorCtr="0">
            <a:normAutofit/>
          </a:bodyPr>
          <a:lstStyle/>
          <a:p>
            <a:pPr marL="0" marR="0" lvl="0" indent="0" algn="r" defTabSz="457200" rtl="0" eaLnBrk="1" fontAlgn="auto" latinLnBrk="0" hangingPunct="1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000" dirty="0">
                <a:solidFill>
                  <a:srgbClr val="87CBCB"/>
                </a:solidFill>
                <a:latin typeface="Arial Black" panose="020B0A04020102020204"/>
              </a:rPr>
              <a:t>30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87CBCB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05" name="TextBox 104">
            <a:extLst>
              <a:ext uri="{FF2B5EF4-FFF2-40B4-BE49-F238E27FC236}">
                <a16:creationId xmlns:a16="http://schemas.microsoft.com/office/drawing/2014/main" id="{2422F44C-4D22-42FE-FBB0-8E8EE09000EA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2860906" y="2506217"/>
            <a:ext cx="228600" cy="228600"/>
          </a:xfrm>
          <a:prstGeom prst="rect">
            <a:avLst/>
          </a:prstGeom>
          <a:noFill/>
        </p:spPr>
        <p:txBody>
          <a:bodyPr wrap="square" lIns="0" tIns="0" rIns="54864" bIns="36576" rtlCol="0" anchor="b" anchorCtr="0">
            <a:normAutofit/>
          </a:bodyPr>
          <a:lstStyle/>
          <a:p>
            <a:pPr marL="0" marR="0" lvl="0" indent="0" algn="r" defTabSz="457200" rtl="0" eaLnBrk="1" fontAlgn="auto" latinLnBrk="0" hangingPunct="1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87CBCB"/>
                </a:solidFill>
                <a:effectLst/>
                <a:uLnTx/>
                <a:uFillTx/>
                <a:latin typeface="Arial Black" panose="020B0A04020102020204"/>
                <a:ea typeface="+mn-ea"/>
                <a:cs typeface="+mn-cs"/>
              </a:rPr>
              <a:t>1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87CBCB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06" name="TextBox 105">
            <a:extLst>
              <a:ext uri="{FF2B5EF4-FFF2-40B4-BE49-F238E27FC236}">
                <a16:creationId xmlns:a16="http://schemas.microsoft.com/office/drawing/2014/main" id="{3FB90AAD-141F-157A-331B-BD8AF0637F40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2860906" y="3710282"/>
            <a:ext cx="228600" cy="228600"/>
          </a:xfrm>
          <a:prstGeom prst="rect">
            <a:avLst/>
          </a:prstGeom>
          <a:noFill/>
        </p:spPr>
        <p:txBody>
          <a:bodyPr wrap="square" lIns="0" tIns="0" rIns="54864" bIns="36576" rtlCol="0" anchor="b" anchorCtr="0">
            <a:normAutofit/>
          </a:bodyPr>
          <a:lstStyle/>
          <a:p>
            <a:pPr marL="0" marR="0" lvl="0" indent="0" algn="r" defTabSz="457200" rtl="0" eaLnBrk="1" fontAlgn="auto" latinLnBrk="0" hangingPunct="1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000" dirty="0">
                <a:solidFill>
                  <a:srgbClr val="87CBCB"/>
                </a:solidFill>
                <a:latin typeface="Arial Black" panose="020B0A04020102020204"/>
              </a:rPr>
              <a:t>8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87CBCB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07" name="TextBox 106">
            <a:extLst>
              <a:ext uri="{FF2B5EF4-FFF2-40B4-BE49-F238E27FC236}">
                <a16:creationId xmlns:a16="http://schemas.microsoft.com/office/drawing/2014/main" id="{B3015834-5805-56D9-0776-E76383BD9124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2860906" y="4908146"/>
            <a:ext cx="228600" cy="228600"/>
          </a:xfrm>
          <a:prstGeom prst="rect">
            <a:avLst/>
          </a:prstGeom>
          <a:noFill/>
        </p:spPr>
        <p:txBody>
          <a:bodyPr wrap="square" lIns="0" tIns="0" rIns="54864" bIns="36576" rtlCol="0" anchor="b" anchorCtr="0">
            <a:normAutofit/>
          </a:bodyPr>
          <a:lstStyle/>
          <a:p>
            <a:pPr marL="0" marR="0" lvl="0" indent="0" algn="r" defTabSz="457200" rtl="0" eaLnBrk="1" fontAlgn="auto" latinLnBrk="0" hangingPunct="1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87CBCB"/>
                </a:solidFill>
                <a:effectLst/>
                <a:uLnTx/>
                <a:uFillTx/>
                <a:latin typeface="Arial Black" panose="020B0A04020102020204"/>
                <a:ea typeface="+mn-ea"/>
                <a:cs typeface="+mn-cs"/>
              </a:rPr>
              <a:t>15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87CBCB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08" name="TextBox 107">
            <a:extLst>
              <a:ext uri="{FF2B5EF4-FFF2-40B4-BE49-F238E27FC236}">
                <a16:creationId xmlns:a16="http://schemas.microsoft.com/office/drawing/2014/main" id="{71141999-4690-C4B6-467F-DA0681CE8485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2860906" y="6106010"/>
            <a:ext cx="228600" cy="228600"/>
          </a:xfrm>
          <a:prstGeom prst="rect">
            <a:avLst/>
          </a:prstGeom>
          <a:noFill/>
        </p:spPr>
        <p:txBody>
          <a:bodyPr wrap="square" lIns="0" tIns="0" rIns="54864" bIns="36576" rtlCol="0" anchor="b" anchorCtr="0">
            <a:normAutofit/>
          </a:bodyPr>
          <a:lstStyle/>
          <a:p>
            <a:pPr marL="0" marR="0" lvl="0" indent="0" algn="r" defTabSz="457200" rtl="0" eaLnBrk="1" fontAlgn="auto" latinLnBrk="0" hangingPunct="1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000" dirty="0">
                <a:solidFill>
                  <a:srgbClr val="87CBCB"/>
                </a:solidFill>
                <a:latin typeface="Arial Black" panose="020B0A04020102020204"/>
              </a:rPr>
              <a:t>22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87CBCB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09" name="TextBox 108">
            <a:extLst>
              <a:ext uri="{FF2B5EF4-FFF2-40B4-BE49-F238E27FC236}">
                <a16:creationId xmlns:a16="http://schemas.microsoft.com/office/drawing/2014/main" id="{4D99FA56-941E-C512-CF02-E605CA2C493D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2860906" y="7306056"/>
            <a:ext cx="228600" cy="228600"/>
          </a:xfrm>
          <a:prstGeom prst="rect">
            <a:avLst/>
          </a:prstGeom>
          <a:noFill/>
        </p:spPr>
        <p:txBody>
          <a:bodyPr wrap="square" lIns="0" tIns="0" rIns="54864" bIns="36576" rtlCol="0" anchor="b" anchorCtr="0">
            <a:normAutofit/>
          </a:bodyPr>
          <a:lstStyle/>
          <a:p>
            <a:pPr marL="0" marR="0" lvl="0" indent="0" algn="r" defTabSz="457200" rtl="0" eaLnBrk="1" fontAlgn="auto" latinLnBrk="0" hangingPunct="1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srgbClr val="87CBCB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29</a:t>
            </a:r>
          </a:p>
        </p:txBody>
      </p:sp>
      <p:sp>
        <p:nvSpPr>
          <p:cNvPr id="110" name="TextBox 109">
            <a:extLst>
              <a:ext uri="{FF2B5EF4-FFF2-40B4-BE49-F238E27FC236}">
                <a16:creationId xmlns:a16="http://schemas.microsoft.com/office/drawing/2014/main" id="{06DC070A-F4D2-03CF-2206-08EF1368E6C2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374245" y="2506217"/>
            <a:ext cx="228600" cy="228600"/>
          </a:xfrm>
          <a:prstGeom prst="rect">
            <a:avLst/>
          </a:prstGeom>
          <a:noFill/>
        </p:spPr>
        <p:txBody>
          <a:bodyPr wrap="square" lIns="0" tIns="0" rIns="54864" bIns="36576" rtlCol="0" anchor="b" anchorCtr="0">
            <a:normAutofit/>
          </a:bodyPr>
          <a:lstStyle/>
          <a:p>
            <a:pPr marL="0" marR="0" lvl="0" indent="0" algn="r" defTabSz="457200" rtl="0" eaLnBrk="1" fontAlgn="auto" latinLnBrk="0" hangingPunct="1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87CBCB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11" name="TextBox 110">
            <a:extLst>
              <a:ext uri="{FF2B5EF4-FFF2-40B4-BE49-F238E27FC236}">
                <a16:creationId xmlns:a16="http://schemas.microsoft.com/office/drawing/2014/main" id="{52D8F8AF-6834-7C78-095C-56261B01F3D9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374245" y="3710282"/>
            <a:ext cx="228600" cy="228600"/>
          </a:xfrm>
          <a:prstGeom prst="rect">
            <a:avLst/>
          </a:prstGeom>
          <a:noFill/>
        </p:spPr>
        <p:txBody>
          <a:bodyPr wrap="square" lIns="0" tIns="0" rIns="54864" bIns="36576" rtlCol="0" anchor="b" anchorCtr="0">
            <a:normAutofit/>
          </a:bodyPr>
          <a:lstStyle/>
          <a:p>
            <a:pPr marL="0" marR="0" lvl="0" indent="0" algn="r" defTabSz="457200" rtl="0" eaLnBrk="1" fontAlgn="auto" latinLnBrk="0" hangingPunct="1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000" dirty="0">
                <a:solidFill>
                  <a:srgbClr val="87CBCB"/>
                </a:solidFill>
                <a:latin typeface="Arial Black" panose="020B0A04020102020204"/>
              </a:rPr>
              <a:t>7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87CBCB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12" name="TextBox 111">
            <a:extLst>
              <a:ext uri="{FF2B5EF4-FFF2-40B4-BE49-F238E27FC236}">
                <a16:creationId xmlns:a16="http://schemas.microsoft.com/office/drawing/2014/main" id="{64BA567A-2EB8-665E-F064-FFDA9F3AD72E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374245" y="4908146"/>
            <a:ext cx="228600" cy="228600"/>
          </a:xfrm>
          <a:prstGeom prst="rect">
            <a:avLst/>
          </a:prstGeom>
          <a:noFill/>
        </p:spPr>
        <p:txBody>
          <a:bodyPr wrap="square" lIns="0" tIns="0" rIns="54864" bIns="36576" rtlCol="0" anchor="b" anchorCtr="0">
            <a:normAutofit/>
          </a:bodyPr>
          <a:lstStyle/>
          <a:p>
            <a:pPr marL="0" marR="0" lvl="0" indent="0" algn="r" defTabSz="457200" rtl="0" eaLnBrk="1" fontAlgn="auto" latinLnBrk="0" hangingPunct="1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87CBCB"/>
                </a:solidFill>
                <a:effectLst/>
                <a:uLnTx/>
                <a:uFillTx/>
                <a:latin typeface="Arial Black" panose="020B0A04020102020204"/>
                <a:ea typeface="+mn-ea"/>
                <a:cs typeface="+mn-cs"/>
              </a:rPr>
              <a:t>14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87CBCB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13" name="TextBox 112">
            <a:extLst>
              <a:ext uri="{FF2B5EF4-FFF2-40B4-BE49-F238E27FC236}">
                <a16:creationId xmlns:a16="http://schemas.microsoft.com/office/drawing/2014/main" id="{25FFD178-0A2A-65A7-304F-87A87CE97623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374245" y="6106010"/>
            <a:ext cx="228600" cy="228600"/>
          </a:xfrm>
          <a:prstGeom prst="rect">
            <a:avLst/>
          </a:prstGeom>
          <a:noFill/>
        </p:spPr>
        <p:txBody>
          <a:bodyPr wrap="square" lIns="0" tIns="0" rIns="54864" bIns="36576" rtlCol="0" anchor="b" anchorCtr="0">
            <a:normAutofit/>
          </a:bodyPr>
          <a:lstStyle/>
          <a:p>
            <a:pPr marL="0" marR="0" lvl="0" indent="0" algn="r" defTabSz="457200" rtl="0" eaLnBrk="1" fontAlgn="auto" latinLnBrk="0" hangingPunct="1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87CBCB"/>
                </a:solidFill>
                <a:effectLst/>
                <a:uLnTx/>
                <a:uFillTx/>
                <a:latin typeface="Arial Black" panose="020B0A04020102020204"/>
                <a:ea typeface="+mn-ea"/>
                <a:cs typeface="+mn-cs"/>
              </a:rPr>
              <a:t>21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87CBCB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14" name="TextBox 113">
            <a:extLst>
              <a:ext uri="{FF2B5EF4-FFF2-40B4-BE49-F238E27FC236}">
                <a16:creationId xmlns:a16="http://schemas.microsoft.com/office/drawing/2014/main" id="{C0DBAC92-ECC5-EC19-23E2-17ECBB369903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374245" y="7306056"/>
            <a:ext cx="228600" cy="228600"/>
          </a:xfrm>
          <a:prstGeom prst="rect">
            <a:avLst/>
          </a:prstGeom>
          <a:noFill/>
        </p:spPr>
        <p:txBody>
          <a:bodyPr wrap="square" lIns="0" tIns="0" rIns="54864" bIns="36576" rtlCol="0" anchor="b" anchorCtr="0">
            <a:normAutofit/>
          </a:bodyPr>
          <a:lstStyle/>
          <a:p>
            <a:pPr marL="0" marR="0" lvl="0" indent="0" algn="r" defTabSz="457200" rtl="0" eaLnBrk="1" fontAlgn="auto" latinLnBrk="0" hangingPunct="1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87CBCB"/>
                </a:solidFill>
                <a:effectLst/>
                <a:uLnTx/>
                <a:uFillTx/>
                <a:latin typeface="Arial Black" panose="020B0A04020102020204"/>
                <a:ea typeface="+mn-ea"/>
                <a:cs typeface="+mn-cs"/>
              </a:rPr>
              <a:t>28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87CBCB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86" name="Rectangle 85">
            <a:extLst>
              <a:ext uri="{FF2B5EF4-FFF2-40B4-BE49-F238E27FC236}">
                <a16:creationId xmlns:a16="http://schemas.microsoft.com/office/drawing/2014/main" id="{B8AAFE05-A5C0-CF96-8B1A-1D9EC79D51BC}"/>
              </a:ext>
            </a:extLst>
          </p:cNvPr>
          <p:cNvSpPr/>
          <p:nvPr/>
        </p:nvSpPr>
        <p:spPr>
          <a:xfrm>
            <a:off x="4690916" y="6481052"/>
            <a:ext cx="2850645" cy="1053604"/>
          </a:xfrm>
          <a:prstGeom prst="rect">
            <a:avLst/>
          </a:prstGeom>
          <a:solidFill>
            <a:srgbClr val="DBE7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DBE7ED"/>
              </a:solidFill>
            </a:endParaRPr>
          </a:p>
        </p:txBody>
      </p:sp>
      <p:sp>
        <p:nvSpPr>
          <p:cNvPr id="89" name="Rectangle 88">
            <a:extLst>
              <a:ext uri="{FF2B5EF4-FFF2-40B4-BE49-F238E27FC236}">
                <a16:creationId xmlns:a16="http://schemas.microsoft.com/office/drawing/2014/main" id="{B6E66DEE-1CD7-1D50-E918-364B41605421}"/>
              </a:ext>
            </a:extLst>
          </p:cNvPr>
          <p:cNvSpPr/>
          <p:nvPr/>
        </p:nvSpPr>
        <p:spPr>
          <a:xfrm>
            <a:off x="4690917" y="6595352"/>
            <a:ext cx="2850644" cy="96534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28600" tIns="228600" rIns="228600" bIns="228600" rtlCol="0" anchor="ctr"/>
          <a:lstStyle/>
          <a:p>
            <a:pPr>
              <a:spcAft>
                <a:spcPts val="400"/>
              </a:spcAft>
            </a:pPr>
            <a:r>
              <a:rPr lang="en-US" sz="2000" dirty="0">
                <a:solidFill>
                  <a:srgbClr val="093F40"/>
                </a:solidFill>
                <a:latin typeface="+mj-lt"/>
              </a:rPr>
              <a:t>Did you know?</a:t>
            </a:r>
          </a:p>
          <a:p>
            <a:pPr>
              <a:lnSpc>
                <a:spcPts val="1300"/>
              </a:lnSpc>
              <a:spcAft>
                <a:spcPts val="400"/>
              </a:spcAft>
            </a:pPr>
            <a:r>
              <a:rPr lang="en-US" sz="1100" dirty="0">
                <a:solidFill>
                  <a:srgbClr val="093F4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818 hot dogs are eaten every second in the U.S. between Memorial Day and Labor Day.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8870F93A-CD27-4C93-8AE4-336369DAC833}"/>
              </a:ext>
            </a:extLst>
          </p:cNvPr>
          <p:cNvSpPr txBox="1"/>
          <p:nvPr/>
        </p:nvSpPr>
        <p:spPr>
          <a:xfrm>
            <a:off x="7827687" y="6693636"/>
            <a:ext cx="2276475" cy="1078764"/>
          </a:xfrm>
          <a:prstGeom prst="rect">
            <a:avLst/>
          </a:prstGeom>
          <a:noFill/>
        </p:spPr>
        <p:txBody>
          <a:bodyPr wrap="square" lIns="45720" tIns="0" rIns="45720" bIns="0" rtlCol="0">
            <a:noAutofit/>
          </a:bodyPr>
          <a:lstStyle/>
          <a:p>
            <a:pPr algn="ctr">
              <a:spcBef>
                <a:spcPts val="800"/>
              </a:spcBef>
            </a:pPr>
            <a:r>
              <a:rPr lang="en-US" sz="850" dirty="0">
                <a:solidFill>
                  <a:srgbClr val="000000"/>
                </a:solidFill>
                <a:latin typeface="+mj-lt"/>
              </a:rPr>
              <a:t>MENU IS SUBJECT TO CHANGE</a:t>
            </a:r>
          </a:p>
          <a:p>
            <a:pPr algn="ctr">
              <a:spcBef>
                <a:spcPts val="800"/>
              </a:spcBef>
            </a:pPr>
            <a:r>
              <a:rPr lang="en-US" sz="850" b="0" i="0" dirty="0">
                <a:solidFill>
                  <a:srgbClr val="000000"/>
                </a:solidFill>
                <a:effectLst/>
              </a:rPr>
              <a:t>Contact our dietitian at </a:t>
            </a:r>
            <a:r>
              <a:rPr lang="en-US" sz="850" b="1" i="0" dirty="0" err="1">
                <a:solidFill>
                  <a:srgbClr val="000000"/>
                </a:solidFill>
                <a:effectLst/>
              </a:rPr>
              <a:t>lisa@foodserv.org</a:t>
            </a:r>
            <a:r>
              <a:rPr lang="en-US" sz="850" b="0" i="0" dirty="0">
                <a:solidFill>
                  <a:srgbClr val="000000"/>
                </a:solidFill>
                <a:effectLst/>
              </a:rPr>
              <a:t> for special dietary and allergy concerns.</a:t>
            </a:r>
            <a:endParaRPr lang="en-US" sz="850" dirty="0">
              <a:solidFill>
                <a:srgbClr val="000000"/>
              </a:solidFill>
            </a:endParaRPr>
          </a:p>
          <a:p>
            <a:pPr algn="ctr">
              <a:spcBef>
                <a:spcPts val="800"/>
              </a:spcBef>
            </a:pPr>
            <a:r>
              <a:rPr lang="en-US" sz="850" dirty="0">
                <a:solidFill>
                  <a:srgbClr val="000000"/>
                </a:solidFill>
              </a:rPr>
              <a:t>For more information about FSC or employment opportunities, please go to </a:t>
            </a:r>
            <a:r>
              <a:rPr lang="en-US" sz="850" b="1" dirty="0" err="1">
                <a:solidFill>
                  <a:srgbClr val="000000"/>
                </a:solidFill>
              </a:rPr>
              <a:t>www.foodserviceconsultants.org</a:t>
            </a:r>
            <a:endParaRPr lang="en-US" sz="850" b="1" dirty="0">
              <a:solidFill>
                <a:srgbClr val="000000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3C1BAC1-A244-C894-849B-B746612B528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767167" y="2012903"/>
            <a:ext cx="696442" cy="986627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7C4C68B2-6A16-E540-C61F-EAA8B0F8EDAD}"/>
              </a:ext>
            </a:extLst>
          </p:cNvPr>
          <p:cNvSpPr txBox="1"/>
          <p:nvPr/>
        </p:nvSpPr>
        <p:spPr>
          <a:xfrm>
            <a:off x="7807455" y="634638"/>
            <a:ext cx="2262630" cy="6263640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lvl="0" algn="ctr">
              <a:lnSpc>
                <a:spcPct val="120000"/>
              </a:lnSpc>
              <a:defRPr/>
            </a:pPr>
            <a:r>
              <a:rPr lang="en-US" sz="750" b="1" dirty="0">
                <a:solidFill>
                  <a:srgbClr val="00B0F0"/>
                </a:solidFill>
                <a:latin typeface="Arial" panose="020B0604020202020204"/>
              </a:rPr>
              <a:t>DA</a:t>
            </a:r>
            <a:r>
              <a:rPr kumimoji="0" lang="en-US" sz="750" b="1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ILY SALADS</a:t>
            </a:r>
            <a:r>
              <a:rPr kumimoji="0" lang="en-US" sz="750" b="0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:</a:t>
            </a:r>
          </a:p>
          <a:p>
            <a:pPr marL="0" marR="0" lvl="0" indent="0" algn="ctr" defTabSz="4572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MONDAY-Chicken Caesar</a:t>
            </a:r>
          </a:p>
          <a:p>
            <a:pPr marL="0" marR="0" lvl="0" indent="0" algn="ctr" defTabSz="4572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TUESDAY-</a:t>
            </a:r>
            <a:r>
              <a:rPr lang="en-US" sz="750" dirty="0">
                <a:solidFill>
                  <a:srgbClr val="000000"/>
                </a:solidFill>
                <a:latin typeface="Arial" panose="020B0604020202020204"/>
              </a:rPr>
              <a:t>Cranberry </a:t>
            </a:r>
            <a:r>
              <a:rPr kumimoji="0" lang="en-US" sz="7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Chicken</a:t>
            </a:r>
          </a:p>
          <a:p>
            <a:pPr marL="0" marR="0" lvl="0" indent="0" algn="ctr" defTabSz="4572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WEDNESDAY-BLT</a:t>
            </a:r>
          </a:p>
          <a:p>
            <a:pPr marL="0" marR="0" lvl="0" indent="0" algn="ctr" defTabSz="4572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THURSDAY-Chef</a:t>
            </a:r>
          </a:p>
          <a:p>
            <a:pPr marL="0" marR="0" lvl="0" indent="0" algn="ctr" defTabSz="4572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F</a:t>
            </a:r>
            <a:r>
              <a:rPr lang="en-US" sz="750" dirty="0">
                <a:solidFill>
                  <a:srgbClr val="000000"/>
                </a:solidFill>
                <a:latin typeface="Arial" panose="020B0604020202020204"/>
              </a:rPr>
              <a:t>RIDAY-TACO</a:t>
            </a:r>
            <a:endParaRPr kumimoji="0" lang="en-US" sz="75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750" b="1" i="0" u="none" strike="noStrike" kern="120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50" b="1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DAILY GRAB &amp; GO</a:t>
            </a:r>
          </a:p>
          <a:p>
            <a:pPr marL="0" marR="0" lvl="0" indent="0" algn="ctr" defTabSz="4572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MONDAY- Choice of Cereal, Fresh Fruit, </a:t>
            </a:r>
          </a:p>
          <a:p>
            <a:pPr marL="0" marR="0" lvl="0" indent="0" algn="ctr" defTabSz="4572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Hard Boiled Egg, Yogurt</a:t>
            </a:r>
          </a:p>
          <a:p>
            <a:pPr marL="0" marR="0" lvl="0" indent="0" algn="ctr" defTabSz="4572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TUESDAY-Turkey &amp; Cheese Croissant, Veggies &amp; Dip, Fresh Fruit, Mini Rice Krispies Treat</a:t>
            </a:r>
          </a:p>
          <a:p>
            <a:pPr marL="0" marR="0" lvl="0" indent="0" algn="ctr" defTabSz="4572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WEDNESDAY-String Cheese &amp; Crackers, Veggies with Dip, Fresh Fruit, Yogurt</a:t>
            </a:r>
          </a:p>
          <a:p>
            <a:pPr marL="0" marR="0" lvl="0" indent="0" algn="ctr" defTabSz="4572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THURSDAY-Chicken Caesar Wrap, Carrots with Dip, Fresh Fruit, Mini Rice Krispies Teat</a:t>
            </a:r>
          </a:p>
          <a:p>
            <a:pPr marL="0" marR="0" lvl="0" indent="0" algn="ctr" defTabSz="4572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FRIDAY-Bagel with Cream Cheese, </a:t>
            </a:r>
          </a:p>
          <a:p>
            <a:pPr marL="0" marR="0" lvl="0" indent="0" algn="ctr" defTabSz="4572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Fresh Fruit, Yogurt, </a:t>
            </a:r>
            <a:r>
              <a:rPr lang="en-US" sz="750" dirty="0">
                <a:solidFill>
                  <a:srgbClr val="000000"/>
                </a:solidFill>
                <a:latin typeface="Arial" panose="020B0604020202020204"/>
              </a:rPr>
              <a:t>Mini Rice Krispies Treat</a:t>
            </a:r>
            <a:endParaRPr kumimoji="0" lang="en-US" sz="75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75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50" b="1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DAILY SPECIAL ALA CARTE</a:t>
            </a:r>
          </a:p>
          <a:p>
            <a:pPr marL="0" marR="0" lvl="0" indent="0" algn="ctr" defTabSz="4572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50" b="1" i="0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GRADES 3-8</a:t>
            </a:r>
          </a:p>
          <a:p>
            <a:pPr marL="0" marR="0" lvl="0" indent="0" algn="ctr" defTabSz="4572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MONDAY- Chicken Quesadilla</a:t>
            </a:r>
          </a:p>
          <a:p>
            <a:pPr marL="0" marR="0" lvl="0" indent="0" algn="ctr" defTabSz="4572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TUESDAY- Bosco Stick</a:t>
            </a:r>
          </a:p>
          <a:p>
            <a:pPr marL="0" marR="0" lvl="0" indent="0" algn="ctr" defTabSz="4572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WEDNESDAY- </a:t>
            </a:r>
            <a:r>
              <a:rPr lang="en-US" sz="750" dirty="0">
                <a:solidFill>
                  <a:srgbClr val="000000"/>
                </a:solidFill>
                <a:latin typeface="Arial" panose="020B0604020202020204"/>
              </a:rPr>
              <a:t>Turkey, Bacon, Cheese Panini </a:t>
            </a:r>
          </a:p>
          <a:p>
            <a:pPr marL="0" marR="0" lvl="0" indent="0" algn="ctr" defTabSz="4572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50" dirty="0">
                <a:solidFill>
                  <a:srgbClr val="000000"/>
                </a:solidFill>
                <a:latin typeface="Arial" panose="020B0604020202020204"/>
              </a:rPr>
              <a:t>wit</a:t>
            </a:r>
            <a:r>
              <a:rPr kumimoji="0" lang="en-US" sz="7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h Chips</a:t>
            </a:r>
          </a:p>
          <a:p>
            <a:pPr marL="0" marR="0" lvl="0" indent="0" algn="ctr" defTabSz="4572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THURSDAY-Chicken </a:t>
            </a:r>
            <a:r>
              <a:rPr lang="en-US" sz="750" dirty="0">
                <a:solidFill>
                  <a:srgbClr val="000000"/>
                </a:solidFill>
                <a:latin typeface="Arial" panose="020B0604020202020204"/>
              </a:rPr>
              <a:t>Tenders</a:t>
            </a:r>
            <a:endParaRPr kumimoji="0" lang="en-US" sz="75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5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FRIDAY-Nachos &amp; Cheese</a:t>
            </a:r>
          </a:p>
          <a:p>
            <a:pPr marL="0" marR="0" lvl="0" indent="0" algn="ctr" defTabSz="4572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75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algn="ctr">
              <a:lnSpc>
                <a:spcPct val="120000"/>
              </a:lnSpc>
              <a:defRPr/>
            </a:pPr>
            <a:r>
              <a:rPr lang="en-US" sz="750" dirty="0">
                <a:solidFill>
                  <a:srgbClr val="7030A0"/>
                </a:solidFill>
              </a:rPr>
              <a:t>EXTRA SLICE PIZZA $3.20 ON WEDNESDAY</a:t>
            </a:r>
          </a:p>
          <a:p>
            <a:pPr marL="0" marR="0" lvl="0" indent="0" algn="ctr" defTabSz="4572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75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5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SPECIAL</a:t>
            </a:r>
            <a:r>
              <a:rPr lang="en-US" sz="750" b="1" dirty="0">
                <a:solidFill>
                  <a:srgbClr val="00B050"/>
                </a:solidFill>
                <a:latin typeface="Arial" panose="020B0604020202020204"/>
              </a:rPr>
              <a:t> FIRST TUESDAY</a:t>
            </a:r>
            <a:r>
              <a:rPr kumimoji="0" lang="en-US" sz="75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TREAT  $1.80</a:t>
            </a:r>
          </a:p>
          <a:p>
            <a:pPr marL="0" marR="0" lvl="0" indent="0" algn="ctr" defTabSz="4572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75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750" b="1" dirty="0">
                <a:solidFill>
                  <a:srgbClr val="0070C0"/>
                </a:solidFill>
                <a:latin typeface="Arial" panose="020B0604020202020204"/>
              </a:rPr>
              <a:t>GRADS 3-8  </a:t>
            </a:r>
            <a:r>
              <a:rPr kumimoji="0" lang="en-US" sz="75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ICE CREAM </a:t>
            </a:r>
            <a:r>
              <a:rPr lang="en-US" sz="750" b="1" dirty="0">
                <a:solidFill>
                  <a:srgbClr val="0070C0"/>
                </a:solidFill>
                <a:latin typeface="Arial" panose="020B0604020202020204"/>
              </a:rPr>
              <a:t> THURSDAY</a:t>
            </a:r>
            <a:r>
              <a:rPr kumimoji="0" lang="en-US" sz="75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$2.00</a:t>
            </a:r>
          </a:p>
          <a:p>
            <a:pPr marL="0" marR="0" lvl="0" indent="0" algn="ctr" defTabSz="4572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PLEASE CHECK YOUR </a:t>
            </a:r>
          </a:p>
          <a:p>
            <a:pPr marL="0" marR="0" lvl="0" indent="0" algn="ctr" defTabSz="4572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MEAL MAGIC ACCOUNT, AND </a:t>
            </a:r>
          </a:p>
          <a:p>
            <a:pPr marL="0" marR="0" lvl="0" indent="0" algn="ctr" defTabSz="4572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00" b="1" dirty="0">
                <a:solidFill>
                  <a:srgbClr val="FF0000"/>
                </a:solidFill>
                <a:latin typeface="Arial" panose="020B0604020202020204"/>
              </a:rPr>
              <a:t>CONTACT </a:t>
            </a:r>
            <a:r>
              <a:rPr lang="en-US" sz="800" b="1" dirty="0">
                <a:solidFill>
                  <a:srgbClr val="002060"/>
                </a:solidFill>
                <a:latin typeface="Arial" panose="020B0604020202020204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KATE@FOODSERV.ORG</a:t>
            </a:r>
            <a:r>
              <a:rPr lang="en-US" sz="800" b="1" dirty="0">
                <a:solidFill>
                  <a:srgbClr val="002060"/>
                </a:solidFill>
                <a:latin typeface="Arial" panose="020B0604020202020204"/>
              </a:rPr>
              <a:t> </a:t>
            </a:r>
            <a:r>
              <a:rPr lang="en-US" sz="800" b="1" dirty="0">
                <a:solidFill>
                  <a:srgbClr val="FF0000"/>
                </a:solidFill>
                <a:latin typeface="Arial" panose="020B0604020202020204"/>
              </a:rPr>
              <a:t>WITH  ANY QUESTIONS.</a:t>
            </a:r>
            <a:r>
              <a:rPr lang="en-US" sz="800" b="1" dirty="0">
                <a:solidFill>
                  <a:srgbClr val="92D050"/>
                </a:solidFill>
                <a:latin typeface="Arial" panose="020B0604020202020204"/>
              </a:rPr>
              <a:t> </a:t>
            </a:r>
            <a:endParaRPr kumimoji="0" lang="en-US" sz="800" b="1" i="0" u="none" strike="noStrike" kern="1200" cap="none" spc="0" normalizeH="0" baseline="0" noProof="0" dirty="0">
              <a:ln>
                <a:noFill/>
              </a:ln>
              <a:solidFill>
                <a:srgbClr val="92D05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THANK YOU! </a:t>
            </a:r>
          </a:p>
          <a:p>
            <a:pPr marL="0" marR="0" lvl="0" indent="0" algn="ctr" defTabSz="4572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The Cafeteria Manager can be reached </a:t>
            </a:r>
          </a:p>
          <a:p>
            <a:pPr marL="0" marR="0" lvl="0" indent="0" algn="ctr" defTabSz="4572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at </a:t>
            </a: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schemeClr val="accent5">
                    <a:lumMod val="25000"/>
                  </a:scheme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121manager@foodserv.org</a:t>
            </a:r>
            <a:endParaRPr kumimoji="0" lang="en-US" sz="800" b="1" i="0" u="none" strike="noStrike" kern="1200" cap="none" spc="0" normalizeH="0" baseline="0" noProof="0" dirty="0">
              <a:ln>
                <a:noFill/>
              </a:ln>
              <a:solidFill>
                <a:schemeClr val="accent5">
                  <a:lumMod val="25000"/>
                </a:scheme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26" name="Picture 25" descr="St. Gerard Majella School Kirkwood, MO">
            <a:extLst>
              <a:ext uri="{FF2B5EF4-FFF2-40B4-BE49-F238E27FC236}">
                <a16:creationId xmlns:a16="http://schemas.microsoft.com/office/drawing/2014/main" id="{6273DCB0-46E8-F4E2-3815-C5DFC9BA42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11642" y="31323"/>
            <a:ext cx="846758" cy="603315"/>
          </a:xfrm>
          <a:prstGeom prst="rect">
            <a:avLst/>
          </a:prstGeom>
          <a:noFill/>
          <a:ln w="15875">
            <a:solidFill>
              <a:srgbClr val="00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CFACB343-E1EE-84B0-5CA0-1B7CA127DCC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59764" y="3200400"/>
            <a:ext cx="736962" cy="509882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00000000-0008-0000-0000-00007400000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3507" y="1838028"/>
            <a:ext cx="915731" cy="731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04404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46457EB-36A3-7EAC-0520-30B73E91FC7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583893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FSC">
      <a:dk1>
        <a:srgbClr val="29332C"/>
      </a:dk1>
      <a:lt1>
        <a:sysClr val="window" lastClr="FFFFFF"/>
      </a:lt1>
      <a:dk2>
        <a:srgbClr val="44546A"/>
      </a:dk2>
      <a:lt2>
        <a:srgbClr val="0A3317"/>
      </a:lt2>
      <a:accent1>
        <a:srgbClr val="68B068"/>
      </a:accent1>
      <a:accent2>
        <a:srgbClr val="0A3317"/>
      </a:accent2>
      <a:accent3>
        <a:srgbClr val="333333"/>
      </a:accent3>
      <a:accent4>
        <a:srgbClr val="DAE6DD"/>
      </a:accent4>
      <a:accent5>
        <a:srgbClr val="EBF5EB"/>
      </a:accent5>
      <a:accent6>
        <a:srgbClr val="F2FFF2"/>
      </a:accent6>
      <a:hlink>
        <a:srgbClr val="8FCC8F"/>
      </a:hlink>
      <a:folHlink>
        <a:srgbClr val="68B068"/>
      </a:folHlink>
    </a:clrScheme>
    <a:fontScheme name="Arial Black-Arial">
      <a:majorFont>
        <a:latin typeface="Arial Black" panose="020B0A04020102020204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lIns="82296" tIns="82296" rIns="82296" bIns="82296" rtlCol="0">
        <a:normAutofit/>
      </a:bodyPr>
      <a:lstStyle>
        <a:defPPr marL="0" marR="0" indent="0" algn="ctr" defTabSz="457200" rtl="0" eaLnBrk="1" fontAlgn="auto" latinLnBrk="0" hangingPunct="1">
          <a:spcAft>
            <a:spcPts val="0"/>
          </a:spcAft>
          <a:buClrTx/>
          <a:buSzTx/>
          <a:buFontTx/>
          <a:buNone/>
          <a:tabLst/>
          <a:defRPr kumimoji="0" sz="600" b="0" i="0" u="none" strike="noStrike" kern="1200" cap="none" spc="0" normalizeH="0" baseline="0" noProof="0" dirty="0">
            <a:ln>
              <a:noFill/>
            </a:ln>
            <a:solidFill>
              <a:srgbClr val="000000"/>
            </a:solidFill>
            <a:effectLst/>
            <a:uLnTx/>
            <a:uFillTx/>
            <a:latin typeface="Arial Black" panose="020B0A04020102020204"/>
            <a:ea typeface="+mn-ea"/>
            <a:cs typeface="+mn-cs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TotalTime>2140</TotalTime>
  <Words>594</Words>
  <Application>Microsoft Office PowerPoint</Application>
  <PresentationFormat>Custom</PresentationFormat>
  <Paragraphs>224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Arial Black</vt:lpstr>
      <vt:lpstr>Open Sans</vt:lpstr>
      <vt:lpstr>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Paradigm New Media Group</dc:creator>
  <cp:lastModifiedBy>Debbie Hill</cp:lastModifiedBy>
  <cp:revision>51</cp:revision>
  <cp:lastPrinted>2025-07-21T13:22:47Z</cp:lastPrinted>
  <dcterms:created xsi:type="dcterms:W3CDTF">2023-04-12T15:48:29Z</dcterms:created>
  <dcterms:modified xsi:type="dcterms:W3CDTF">2026-07-30T13:28:32Z</dcterms:modified>
</cp:coreProperties>
</file>