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10058400" cy="77724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8EA1"/>
    <a:srgbClr val="800000"/>
    <a:srgbClr val="271111"/>
    <a:srgbClr val="4D1E2C"/>
    <a:srgbClr val="D89E6C"/>
    <a:srgbClr val="87CBCB"/>
    <a:srgbClr val="CCB88F"/>
    <a:srgbClr val="90AFCD"/>
    <a:srgbClr val="90CBB2"/>
    <a:srgbClr val="CCA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6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7C17A-34DD-3C18-F2A1-A59E4E21B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2B370D-103A-D921-8BC0-970AE449F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D3DC01-A649-65D5-CB0D-B5D4AD2E0D6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16996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0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3A9C6-B4A0-70A1-F4CA-2CC659167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7668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C86925-F395-8579-B96B-2C77E048F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7CB390B-A6AE-3AD4-8BE9-12F545B10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6026" y="576072"/>
            <a:ext cx="2376104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0232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3EAF2E-7CD2-2684-DBB2-DFE9A0771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599E429-C06F-A0C1-73C8-864C6FA52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6027" y="576072"/>
            <a:ext cx="2376102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9781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CABCB-F7BA-3157-9CFC-811CE2BD3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5DD89B5-D603-D9CA-5629-0CC6A4AF91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719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5733FF-ECE0-1383-1A5E-461908828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06107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27891-60A1-C3E6-4F09-624D99815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7733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0A6F250-39BD-D901-59CE-3DD2C6139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CCA77-D311-25ED-06D9-E1A3305E4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3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DA6B66-B7EB-4FA9-238E-68FD3E453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0058398" cy="7772398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AA348-46DD-FAAD-21B1-15FC9C4D41AD}"/>
              </a:ext>
            </a:extLst>
          </p:cNvPr>
          <p:cNvSpPr txBox="1"/>
          <p:nvPr userDrawn="1"/>
        </p:nvSpPr>
        <p:spPr>
          <a:xfrm>
            <a:off x="8954429" y="3769112"/>
            <a:ext cx="0" cy="0"/>
          </a:xfrm>
          <a:prstGeom prst="rect">
            <a:avLst/>
          </a:prstGeom>
          <a:noFill/>
        </p:spPr>
        <p:txBody>
          <a:bodyPr wrap="none" lIns="82296" tIns="82296" rIns="82296" bIns="82296" rtlCol="0">
            <a:normAutofit fontScale="25000" lnSpcReduction="20000"/>
          </a:bodyPr>
          <a:lstStyle/>
          <a:p>
            <a:pPr marL="0" marR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23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592BCA-7659-7C13-8F51-50EF5299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727F7C3-CD3F-4684-64C9-2E06696995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2416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F2FAEF-32CE-FF03-FE11-9DEBB8C14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6B66BC0-8199-F851-A23E-BEE6EE74C9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27582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B90F0A-A6B4-B24E-7447-D7B0BF6DA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8B426BF-3619-476A-ACDB-AF88FA3877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6447" y="576072"/>
            <a:ext cx="2015683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93245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06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121manager@foodserv.or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F2477-5E57-38FC-DA49-A17223174475}"/>
              </a:ext>
            </a:extLst>
          </p:cNvPr>
          <p:cNvSpPr txBox="1"/>
          <p:nvPr/>
        </p:nvSpPr>
        <p:spPr>
          <a:xfrm>
            <a:off x="230707" y="2825496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08988-58E4-3BFF-87BA-DAEA94EF7A9F}"/>
              </a:ext>
            </a:extLst>
          </p:cNvPr>
          <p:cNvSpPr txBox="1"/>
          <p:nvPr/>
        </p:nvSpPr>
        <p:spPr>
          <a:xfrm>
            <a:off x="171898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30558-77A3-5E25-AF36-F4BDC5B3943A}"/>
              </a:ext>
            </a:extLst>
          </p:cNvPr>
          <p:cNvSpPr txBox="1"/>
          <p:nvPr/>
        </p:nvSpPr>
        <p:spPr>
          <a:xfrm>
            <a:off x="320264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E6BE6-13B0-EDEE-8897-001634E7DE62}"/>
              </a:ext>
            </a:extLst>
          </p:cNvPr>
          <p:cNvSpPr txBox="1"/>
          <p:nvPr/>
        </p:nvSpPr>
        <p:spPr>
          <a:xfrm>
            <a:off x="468630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8C5EB-CA7A-1441-8179-9157D5A52D20}"/>
              </a:ext>
            </a:extLst>
          </p:cNvPr>
          <p:cNvSpPr txBox="1"/>
          <p:nvPr/>
        </p:nvSpPr>
        <p:spPr>
          <a:xfrm>
            <a:off x="616996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B6A28-0E7C-4D51-72B3-C81EB556B66D}"/>
              </a:ext>
            </a:extLst>
          </p:cNvPr>
          <p:cNvSpPr txBox="1"/>
          <p:nvPr/>
        </p:nvSpPr>
        <p:spPr>
          <a:xfrm>
            <a:off x="6169962" y="16733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9244C4-A95C-F37D-6113-90C79A0704C4}"/>
              </a:ext>
            </a:extLst>
          </p:cNvPr>
          <p:cNvSpPr txBox="1"/>
          <p:nvPr/>
        </p:nvSpPr>
        <p:spPr>
          <a:xfrm>
            <a:off x="171898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91C58-0C50-D337-25E8-2E000920C027}"/>
              </a:ext>
            </a:extLst>
          </p:cNvPr>
          <p:cNvSpPr txBox="1"/>
          <p:nvPr/>
        </p:nvSpPr>
        <p:spPr>
          <a:xfrm>
            <a:off x="320264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PAPA JOHNS PIZZA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Pepperoni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Veggies with Dip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Oven Baked Cookie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81E0EA-2FD3-4A88-A287-8A2D6FCF6926}"/>
              </a:ext>
            </a:extLst>
          </p:cNvPr>
          <p:cNvSpPr txBox="1"/>
          <p:nvPr/>
        </p:nvSpPr>
        <p:spPr>
          <a:xfrm>
            <a:off x="468630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WELCOME BACK SPECIAL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ABC Grilled 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Pencil Potatoes (Fries)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Crayons (Veggie Sticks)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Back to School Dessert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6C6E70-B205-ED30-D74D-2B28ACAF1D7B}"/>
              </a:ext>
            </a:extLst>
          </p:cNvPr>
          <p:cNvSpPr txBox="1"/>
          <p:nvPr/>
        </p:nvSpPr>
        <p:spPr>
          <a:xfrm>
            <a:off x="616996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CARDINALS PEP RALLY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Ballpark Nachos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Grand Slam Fruit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Grassy Field Salad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Bases Loaded Brownie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44EAC7-9139-9FA9-41E7-1E02CF4C46B0}"/>
              </a:ext>
            </a:extLst>
          </p:cNvPr>
          <p:cNvSpPr txBox="1"/>
          <p:nvPr/>
        </p:nvSpPr>
        <p:spPr>
          <a:xfrm>
            <a:off x="230707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French Toast Sticks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Egg &amp; Cheese Taco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Golden Hash Brown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Crispy Bacon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Clementine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5B0EA3-4A0D-8AFB-9A95-D49CB1D91CFB}"/>
              </a:ext>
            </a:extLst>
          </p:cNvPr>
          <p:cNvSpPr txBox="1"/>
          <p:nvPr/>
        </p:nvSpPr>
        <p:spPr>
          <a:xfrm>
            <a:off x="1735045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Popcorn Chicken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BBQ Chicken Drumstick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Golden Corn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Mashed Potatoes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Chilled Peaches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1912F4-30B9-3318-C455-2FE613F91394}"/>
              </a:ext>
            </a:extLst>
          </p:cNvPr>
          <p:cNvSpPr txBox="1"/>
          <p:nvPr/>
        </p:nvSpPr>
        <p:spPr>
          <a:xfrm>
            <a:off x="320264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PAPA JOHNS PIZZA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Pepperoni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Veggies with Dip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Oven Baked Cookie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8290AD-1BE2-95FB-BBDC-04712A49EBEA}"/>
              </a:ext>
            </a:extLst>
          </p:cNvPr>
          <p:cNvSpPr txBox="1"/>
          <p:nvPr/>
        </p:nvSpPr>
        <p:spPr>
          <a:xfrm>
            <a:off x="468630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Hamburger on a Bun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Chicken Mini Tacos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Crispy French Fries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Green Beans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Orange Wedges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E5E3B5-2379-39F4-E5EA-29CD8B03CBB9}"/>
              </a:ext>
            </a:extLst>
          </p:cNvPr>
          <p:cNvSpPr txBox="1"/>
          <p:nvPr/>
        </p:nvSpPr>
        <p:spPr>
          <a:xfrm>
            <a:off x="616996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ST. LOUIS CITY SOCCER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Goalie Pretzel w/Cheese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Yellow Card Corn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Offsides Cookie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Penalty Kick Peaches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1BC36C-37D2-2DD5-DD6E-621593FAECC5}"/>
              </a:ext>
            </a:extLst>
          </p:cNvPr>
          <p:cNvSpPr txBox="1"/>
          <p:nvPr/>
        </p:nvSpPr>
        <p:spPr>
          <a:xfrm>
            <a:off x="230707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Fluffy Pancake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Cheesy Omelet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Pork Sausage Patty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Blueberries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Creamy Yogurt with Granola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F1F091-48DA-B58A-C903-820C0166069C}"/>
              </a:ext>
            </a:extLst>
          </p:cNvPr>
          <p:cNvSpPr txBox="1"/>
          <p:nvPr/>
        </p:nvSpPr>
        <p:spPr>
          <a:xfrm>
            <a:off x="171898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Jumbo Corn Dog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Hamburger on Bun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French Fries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Garden Green Beans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Chilled Peaches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5D0FB4-DFAB-3649-8F67-5EC64FE36B09}"/>
              </a:ext>
            </a:extLst>
          </p:cNvPr>
          <p:cNvSpPr txBox="1"/>
          <p:nvPr/>
        </p:nvSpPr>
        <p:spPr>
          <a:xfrm>
            <a:off x="320264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PAPA JOHNS PIZZA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Pepperoni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Veggies with Dip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Oven Baked Cookie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3898A8-DBA2-8CFB-9665-399479F5881F}"/>
              </a:ext>
            </a:extLst>
          </p:cNvPr>
          <p:cNvSpPr txBox="1"/>
          <p:nvPr/>
        </p:nvSpPr>
        <p:spPr>
          <a:xfrm>
            <a:off x="468630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Toasted Beef Ravioli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Bowtie Alfredo Pasta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Seasoned Broccoli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Breadstick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Chilled Strawberries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3E6FC-CEF2-1881-8338-4C10A7847301}"/>
              </a:ext>
            </a:extLst>
          </p:cNvPr>
          <p:cNvSpPr txBox="1"/>
          <p:nvPr/>
        </p:nvSpPr>
        <p:spPr>
          <a:xfrm>
            <a:off x="616996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Breaded Chicken Patty on Bun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Grilled Chicken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Garden Salad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Sparkling Jell-O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E47CD9-ED41-807D-1D58-EB274DA821C5}"/>
              </a:ext>
            </a:extLst>
          </p:cNvPr>
          <p:cNvSpPr txBox="1"/>
          <p:nvPr/>
        </p:nvSpPr>
        <p:spPr>
          <a:xfrm>
            <a:off x="4714785" y="1661746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1923BC-3714-BB3E-D2A3-EC386F9EF30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0707" y="16733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600" dirty="0">
                <a:solidFill>
                  <a:srgbClr val="000000"/>
                </a:solidFill>
                <a:latin typeface="+mj-lt"/>
              </a:rPr>
              <a:t>CHOICE 1</a:t>
            </a:r>
            <a:br>
              <a:rPr lang="en-US" sz="650" dirty="0">
                <a:solidFill>
                  <a:srgbClr val="000000"/>
                </a:solidFill>
                <a:latin typeface="+mj-lt"/>
              </a:rPr>
            </a:br>
            <a:r>
              <a:rPr lang="en-US" sz="900" dirty="0">
                <a:solidFill>
                  <a:srgbClr val="000000"/>
                </a:solidFill>
              </a:rPr>
              <a:t>Item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600" dirty="0">
                <a:solidFill>
                  <a:srgbClr val="000000"/>
                </a:solidFill>
                <a:latin typeface="+mj-lt"/>
              </a:rPr>
              <a:t>CHOICE 2</a:t>
            </a:r>
            <a:br>
              <a:rPr lang="en-US" sz="650" dirty="0">
                <a:solidFill>
                  <a:srgbClr val="000000"/>
                </a:solidFill>
                <a:latin typeface="+mj-lt"/>
              </a:rPr>
            </a:br>
            <a:r>
              <a:rPr lang="en-US" sz="900" dirty="0">
                <a:solidFill>
                  <a:srgbClr val="000000"/>
                </a:solidFill>
              </a:rPr>
              <a:t>Item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600" dirty="0">
                <a:solidFill>
                  <a:srgbClr val="000000"/>
                </a:solidFill>
                <a:latin typeface="+mj-lt"/>
              </a:rPr>
              <a:t>SIDES</a:t>
            </a:r>
            <a:br>
              <a:rPr lang="en-US" sz="650" dirty="0">
                <a:solidFill>
                  <a:srgbClr val="000000"/>
                </a:solidFill>
                <a:latin typeface="+mj-lt"/>
              </a:rPr>
            </a:br>
            <a:r>
              <a:rPr lang="en-US" sz="900" dirty="0">
                <a:solidFill>
                  <a:srgbClr val="000000"/>
                </a:solidFill>
              </a:rPr>
              <a:t>Item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0786A9-1A3E-CD8C-78AD-FD508C221BE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8982" y="16733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1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2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SIDES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141BF6-CFEF-0480-FA59-6788F4E9DB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02642" y="16733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1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2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SIDES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B7F6B065-FA00-D8F9-0F5E-31BF05BDED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ctr" defTabSz="10058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St. Gerard Majella</a:t>
            </a:r>
          </a:p>
          <a:p>
            <a:pPr algn="ctr"/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690C208-7C06-4024-950B-2FF06A1FBD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2508399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9D814B8-6C75-7DB2-F65D-215C17C233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3712464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3C4003D-2538-00B6-0EE1-488101EC54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4910328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DC59991-3BAD-0A34-1DC2-F84FCEE18B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610819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A61717C-73D7-5852-1F25-DF0374DF28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7308238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39A8045-DFD4-83A2-7543-CD03BF2F1A9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509B52C-C2AD-E0DC-1296-09F825643D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CCB88F"/>
                </a:solidFill>
                <a:latin typeface="Arial Black" panose="020B0A04020102020204"/>
              </a:rPr>
              <a:t>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7A6EC76-C655-7EB9-0A51-BEAE55B030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3AEDE7B-DA44-E83E-518A-3593B3A193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5E12290-4EA5-DFF0-7652-4E90BC97FF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6A4EFAE-5271-A2CF-0C1E-3DE8738D3C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A329FAD-5B2E-1443-AE95-230C7930A9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D8F9665-1162-5361-0F77-D97DACDC67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7069AED-4367-9F36-A45C-9B6289F770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D6E2E60-FFBF-F023-9940-EE17471135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2D27205-A621-98D8-227B-461F3BD3D7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49A397B-8F7D-0905-0A42-64322F4331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F4CF031-F93B-5713-ECEC-E8C44A99D7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CCB88F"/>
                </a:solidFill>
                <a:latin typeface="Arial Black" panose="020B0A04020102020204"/>
              </a:rPr>
              <a:t>12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AFC32F9-C127-A317-297E-27637E2D18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CCB88F"/>
                </a:solidFill>
                <a:latin typeface="Arial Black" panose="020B0A04020102020204"/>
              </a:rPr>
              <a:t>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C87BA20-A6B2-6D9A-AA49-2FC656E718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CCB88F"/>
                </a:solidFill>
                <a:latin typeface="Arial Black" panose="020B0A04020102020204"/>
              </a:rPr>
              <a:t>26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0C8CB6E-E436-C70E-A100-E965855849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B7256F9-187F-DCAE-9CFB-3830583F7D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71FA43-5E79-625E-DEC2-0662AC05639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ACB738C-6CAA-A8D9-2446-82DC02D07E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C4B21D3-CF99-E7F1-016F-8C31F4BF00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CB88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CB8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8B14EF8-8685-F232-D295-FB65B187356F}"/>
              </a:ext>
            </a:extLst>
          </p:cNvPr>
          <p:cNvSpPr/>
          <p:nvPr/>
        </p:nvSpPr>
        <p:spPr>
          <a:xfrm>
            <a:off x="230707" y="1648030"/>
            <a:ext cx="5822580" cy="1088136"/>
          </a:xfrm>
          <a:prstGeom prst="rect">
            <a:avLst/>
          </a:prstGeom>
          <a:solidFill>
            <a:srgbClr val="F2E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ctr"/>
          <a:lstStyle/>
          <a:p>
            <a:endParaRPr lang="en-US" dirty="0">
              <a:solidFill>
                <a:srgbClr val="1E273F"/>
              </a:solidFill>
              <a:latin typeface="+mj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71204A5-A894-6FF8-8471-F719AEFA4C6A}"/>
              </a:ext>
            </a:extLst>
          </p:cNvPr>
          <p:cNvSpPr/>
          <p:nvPr/>
        </p:nvSpPr>
        <p:spPr>
          <a:xfrm>
            <a:off x="1002818" y="1673352"/>
            <a:ext cx="4821869" cy="1088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ctr"/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1D3033"/>
                </a:solidFill>
                <a:latin typeface="+mj-lt"/>
              </a:rPr>
              <a:t>Did you know?</a:t>
            </a:r>
          </a:p>
          <a:p>
            <a:pPr>
              <a:lnSpc>
                <a:spcPts val="1300"/>
              </a:lnSpc>
            </a:pPr>
            <a:r>
              <a:rPr lang="en-US" sz="1100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August 1762 the sandwich, as we know it, was created when the Earl of Sandwich requested meat between two pieces of bread.</a:t>
            </a:r>
            <a:endParaRPr lang="en-US" sz="1100" dirty="0">
              <a:solidFill>
                <a:srgbClr val="1D30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FC331C-B03D-448D-E166-BFE3DD9ACC7A}"/>
              </a:ext>
            </a:extLst>
          </p:cNvPr>
          <p:cNvSpPr txBox="1"/>
          <p:nvPr/>
        </p:nvSpPr>
        <p:spPr>
          <a:xfrm>
            <a:off x="7781925" y="6693636"/>
            <a:ext cx="2276475" cy="1078764"/>
          </a:xfrm>
          <a:prstGeom prst="rect">
            <a:avLst/>
          </a:prstGeom>
          <a:noFill/>
        </p:spPr>
        <p:txBody>
          <a:bodyPr wrap="square" lIns="45720" tIns="0" rIns="45720" bIns="0" rtlCol="0">
            <a:noAutofit/>
          </a:bodyPr>
          <a:lstStyle/>
          <a:p>
            <a:pPr algn="ctr">
              <a:spcBef>
                <a:spcPts val="800"/>
              </a:spcBef>
            </a:pPr>
            <a:r>
              <a:rPr lang="en-US" sz="850" dirty="0">
                <a:solidFill>
                  <a:srgbClr val="000000"/>
                </a:solidFill>
                <a:latin typeface="+mj-lt"/>
              </a:rPr>
              <a:t>MENU IS SUBJECT TO CHANGE</a:t>
            </a:r>
          </a:p>
          <a:p>
            <a:pPr algn="ctr">
              <a:spcBef>
                <a:spcPts val="800"/>
              </a:spcBef>
            </a:pPr>
            <a:r>
              <a:rPr lang="en-US" sz="850" b="0" i="0" dirty="0">
                <a:solidFill>
                  <a:srgbClr val="000000"/>
                </a:solidFill>
                <a:effectLst/>
              </a:rPr>
              <a:t>Contact our dietitian at </a:t>
            </a:r>
            <a:r>
              <a:rPr lang="en-US" sz="850" b="1" i="0" dirty="0" err="1">
                <a:solidFill>
                  <a:srgbClr val="000000"/>
                </a:solidFill>
                <a:effectLst/>
              </a:rPr>
              <a:t>lisa@foodserv.org</a:t>
            </a:r>
            <a:r>
              <a:rPr lang="en-US" sz="850" b="0" i="0" dirty="0">
                <a:solidFill>
                  <a:srgbClr val="000000"/>
                </a:solidFill>
                <a:effectLst/>
              </a:rPr>
              <a:t> for special dietary and allergy concerns.</a:t>
            </a:r>
            <a:endParaRPr lang="en-US" sz="850" dirty="0">
              <a:solidFill>
                <a:srgbClr val="000000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en-US" sz="850" dirty="0">
                <a:solidFill>
                  <a:srgbClr val="000000"/>
                </a:solidFill>
              </a:rPr>
              <a:t>For more information about FSC or employment opportunities, please go to </a:t>
            </a:r>
            <a:r>
              <a:rPr lang="en-US" sz="850" b="1" dirty="0" err="1">
                <a:solidFill>
                  <a:srgbClr val="000000"/>
                </a:solidFill>
              </a:rPr>
              <a:t>www.foodserviceconsultants.org</a:t>
            </a:r>
            <a:endParaRPr lang="en-US" sz="850" b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6016E-E427-B911-C7E8-CDC062F73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755" y="1698784"/>
            <a:ext cx="696443" cy="9866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3675179-39D4-55EE-46D9-FBFB8D8C0C9A}"/>
              </a:ext>
            </a:extLst>
          </p:cNvPr>
          <p:cNvSpPr txBox="1"/>
          <p:nvPr/>
        </p:nvSpPr>
        <p:spPr>
          <a:xfrm>
            <a:off x="7795770" y="685800"/>
            <a:ext cx="2262630" cy="626364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SALADS: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MONDAY-Chicken Caesar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TUESDAY-Buffalo Chicken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WEDNESDAY-Chef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THURSDAY-Cranberry Chicken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FRIDAY-BLT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GRAB &amp; GO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 Choice of Cereal, Fresh Fruit,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Yogurt, Hard Boiled Egg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TUESDAY-Turkey &amp; Cheese Croissant, Veggies &amp; Dip, Fresh Fruit, Mini Rice Krispies Treat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WEDNESDAY-Not Available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THURSDAY-Chicken Caesar Wrap, Carrots with Dip, Cheddar Goldfish, Fresh Fruit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FRIDAY-Bagel with Cream Cheese,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Fruit, Yogurt, Raisins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SPECIAL ALA CARTE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(GRADES 3-8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 Chicken Quesadilla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 Bosco Stick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Turkey,Bacon,Cheese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Panini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with Chips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THURSDAY-Chicken Strips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FRIDAY-Nachos &amp; Cheese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 SPECIAL TREAT DAY $1.75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 IS ICE CREAM DAY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$1.95 GRADES 3RD-8</a:t>
            </a:r>
            <a:r>
              <a:rPr kumimoji="0" lang="en-US" sz="8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MENU IS SUBJECT TO CHANGE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CHECK YOUR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MEAL MAGIC ACCOUNT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THANK YOU!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Cafeteria Manager can be reached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121manager@foodserv.org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 descr="St. Gerard Majella School Kirkwood, MO">
            <a:extLst>
              <a:ext uri="{FF2B5EF4-FFF2-40B4-BE49-F238E27FC236}">
                <a16:creationId xmlns:a16="http://schemas.microsoft.com/office/drawing/2014/main" id="{B8408B12-37E6-09A9-B25C-6FC24C34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365" y="84825"/>
            <a:ext cx="773137" cy="491247"/>
          </a:xfrm>
          <a:prstGeom prst="rect">
            <a:avLst/>
          </a:prstGeom>
          <a:noFill/>
          <a:ln w="15875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87C01C6-FC2C-6D6F-19BA-EB0717F0D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69" y="3106778"/>
            <a:ext cx="3171216" cy="669693"/>
          </a:xfrm>
          <a:prstGeom prst="rect">
            <a:avLst/>
          </a:prstGeom>
        </p:spPr>
      </p:pic>
      <p:pic>
        <p:nvPicPr>
          <p:cNvPr id="31" name="Picture 30" descr="August clip art 3 clipartcow">
            <a:extLst>
              <a:ext uri="{FF2B5EF4-FFF2-40B4-BE49-F238E27FC236}">
                <a16:creationId xmlns:a16="http://schemas.microsoft.com/office/drawing/2014/main" id="{00000000-0008-0000-0000-0000B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5" y="4075890"/>
            <a:ext cx="1311275" cy="11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10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SC">
      <a:dk1>
        <a:srgbClr val="29332C"/>
      </a:dk1>
      <a:lt1>
        <a:sysClr val="window" lastClr="FFFFFF"/>
      </a:lt1>
      <a:dk2>
        <a:srgbClr val="44546A"/>
      </a:dk2>
      <a:lt2>
        <a:srgbClr val="0A3317"/>
      </a:lt2>
      <a:accent1>
        <a:srgbClr val="68B068"/>
      </a:accent1>
      <a:accent2>
        <a:srgbClr val="0A3317"/>
      </a:accent2>
      <a:accent3>
        <a:srgbClr val="333333"/>
      </a:accent3>
      <a:accent4>
        <a:srgbClr val="DAE6DD"/>
      </a:accent4>
      <a:accent5>
        <a:srgbClr val="EBF5EB"/>
      </a:accent5>
      <a:accent6>
        <a:srgbClr val="F2FFF2"/>
      </a:accent6>
      <a:hlink>
        <a:srgbClr val="8FCC8F"/>
      </a:hlink>
      <a:folHlink>
        <a:srgbClr val="68B06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82296" tIns="82296" rIns="82296" bIns="82296" rtlCol="0">
        <a:normAutofit/>
      </a:bodyPr>
      <a:lstStyle>
        <a:defPPr marL="0" marR="0" indent="0" algn="ctr" defTabSz="457200" rtl="0" eaLnBrk="1" fontAlgn="auto" latinLnBrk="0" hangingPunct="1">
          <a:spcAft>
            <a:spcPts val="0"/>
          </a:spcAft>
          <a:buClrTx/>
          <a:buSzTx/>
          <a:buFontTx/>
          <a:buNone/>
          <a:tabLst/>
          <a:defRPr kumimoji="0" sz="600" b="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Arial Black" panose="020B0A04020102020204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2017</TotalTime>
  <Words>473</Words>
  <Application>Microsoft Office PowerPoint</Application>
  <PresentationFormat>Custom</PresentationFormat>
  <Paragraphs>165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Paradigm New Media Group</dc:creator>
  <cp:lastModifiedBy>Debbie Hill</cp:lastModifiedBy>
  <cp:revision>49</cp:revision>
  <cp:lastPrinted>2025-07-01T20:33:17Z</cp:lastPrinted>
  <dcterms:created xsi:type="dcterms:W3CDTF">2023-04-12T15:48:29Z</dcterms:created>
  <dcterms:modified xsi:type="dcterms:W3CDTF">2025-07-21T13:16:41Z</dcterms:modified>
</cp:coreProperties>
</file>